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A0C9F0-E9C0-45A1-A6C9-F6DDB0854FBA}" type="datetimeFigureOut">
              <a:rPr lang="fr-FR" smtClean="0"/>
              <a:t>15/12/2010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E91DDA-BEDE-4B10-8B1E-2FE45746285D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Welcome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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I’m</a:t>
            </a:r>
            <a:r>
              <a:rPr lang="fr-FR" dirty="0" smtClean="0"/>
              <a:t> Valentine </a:t>
            </a:r>
            <a:r>
              <a:rPr lang="fr-FR" dirty="0" err="1" smtClean="0"/>
              <a:t>Tollini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8062912" cy="1752600"/>
          </a:xfrm>
        </p:spPr>
        <p:txBody>
          <a:bodyPr/>
          <a:lstStyle/>
          <a:p>
            <a:r>
              <a:rPr lang="fr-FR" dirty="0" err="1" smtClean="0"/>
              <a:t>I’m</a:t>
            </a:r>
            <a:r>
              <a:rPr lang="fr-FR" dirty="0" smtClean="0"/>
              <a:t> 15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, and I go to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Colombes , a city </a:t>
            </a:r>
            <a:r>
              <a:rPr lang="fr-FR" dirty="0" err="1" smtClean="0"/>
              <a:t>located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 to Paris.</a:t>
            </a:r>
          </a:p>
        </p:txBody>
      </p:sp>
      <p:pic>
        <p:nvPicPr>
          <p:cNvPr id="13314" name="Picture 2" descr="http://annexenantes.com/images/drapeau_franca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75856" cy="1991438"/>
          </a:xfrm>
          <a:prstGeom prst="rect">
            <a:avLst/>
          </a:prstGeom>
          <a:noFill/>
        </p:spPr>
      </p:pic>
      <p:pic>
        <p:nvPicPr>
          <p:cNvPr id="13315" name="Picture 3" descr="C:\Users\Valentine\Pictures\Anniv 15 ans 2010\IMGP42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427730"/>
            <a:ext cx="3240360" cy="24302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casamentoedicas.com.br/wp-content/uploads/2009/12/macar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5838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Things</a:t>
            </a:r>
            <a:r>
              <a:rPr lang="fr-FR" dirty="0" smtClean="0"/>
              <a:t> I </a:t>
            </a:r>
            <a:r>
              <a:rPr lang="fr-FR" dirty="0" err="1" smtClean="0"/>
              <a:t>like</a:t>
            </a:r>
            <a:r>
              <a:rPr lang="fr-FR" dirty="0" smtClean="0"/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French </a:t>
            </a:r>
            <a:r>
              <a:rPr lang="fr-FR" dirty="0" err="1" smtClean="0">
                <a:solidFill>
                  <a:schemeClr val="bg1"/>
                </a:solidFill>
              </a:rPr>
              <a:t>food</a:t>
            </a:r>
            <a:r>
              <a:rPr lang="fr-FR" dirty="0" smtClean="0">
                <a:solidFill>
                  <a:schemeClr val="bg1"/>
                </a:solidFill>
              </a:rPr>
              <a:t> : macarons, foie gras…</a:t>
            </a:r>
          </a:p>
          <a:p>
            <a:r>
              <a:rPr lang="fr-FR" dirty="0" err="1" smtClean="0">
                <a:solidFill>
                  <a:schemeClr val="bg1"/>
                </a:solidFill>
              </a:rPr>
              <a:t>Movies</a:t>
            </a:r>
            <a:r>
              <a:rPr lang="fr-FR" dirty="0" smtClean="0">
                <a:solidFill>
                  <a:schemeClr val="bg1"/>
                </a:solidFill>
              </a:rPr>
              <a:t> : 30 </a:t>
            </a:r>
            <a:r>
              <a:rPr lang="fr-FR" dirty="0" err="1" smtClean="0">
                <a:solidFill>
                  <a:schemeClr val="bg1"/>
                </a:solidFill>
              </a:rPr>
              <a:t>days</a:t>
            </a:r>
            <a:r>
              <a:rPr lang="fr-FR" dirty="0" smtClean="0">
                <a:solidFill>
                  <a:schemeClr val="bg1"/>
                </a:solidFill>
              </a:rPr>
              <a:t> of night, jeux d’enfants (</a:t>
            </a:r>
            <a:r>
              <a:rPr lang="fr-FR" dirty="0" err="1" smtClean="0">
                <a:solidFill>
                  <a:schemeClr val="bg1"/>
                </a:solidFill>
              </a:rPr>
              <a:t>sorry</a:t>
            </a:r>
            <a:r>
              <a:rPr lang="fr-FR" dirty="0" smtClean="0">
                <a:solidFill>
                  <a:schemeClr val="bg1"/>
                </a:solidFill>
              </a:rPr>
              <a:t> for the french </a:t>
            </a:r>
            <a:r>
              <a:rPr lang="fr-FR" dirty="0" err="1" smtClean="0">
                <a:solidFill>
                  <a:schemeClr val="bg1"/>
                </a:solidFill>
              </a:rPr>
              <a:t>title</a:t>
            </a:r>
            <a:r>
              <a:rPr lang="fr-FR" dirty="0" smtClean="0">
                <a:solidFill>
                  <a:schemeClr val="bg1"/>
                </a:solidFill>
              </a:rPr>
              <a:t>, but I </a:t>
            </a:r>
            <a:r>
              <a:rPr lang="fr-FR" dirty="0" err="1" smtClean="0">
                <a:solidFill>
                  <a:schemeClr val="bg1"/>
                </a:solidFill>
              </a:rPr>
              <a:t>don’t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think</a:t>
            </a:r>
            <a:r>
              <a:rPr lang="fr-FR" dirty="0" smtClean="0">
                <a:solidFill>
                  <a:schemeClr val="bg1"/>
                </a:solidFill>
              </a:rPr>
              <a:t> the </a:t>
            </a:r>
            <a:r>
              <a:rPr lang="fr-FR" dirty="0" err="1" smtClean="0">
                <a:solidFill>
                  <a:schemeClr val="bg1"/>
                </a:solidFill>
              </a:rPr>
              <a:t>movie</a:t>
            </a:r>
            <a:r>
              <a:rPr lang="fr-FR" dirty="0" smtClean="0">
                <a:solidFill>
                  <a:schemeClr val="bg1"/>
                </a:solidFill>
              </a:rPr>
              <a:t> has been </a:t>
            </a:r>
            <a:r>
              <a:rPr lang="fr-FR" dirty="0" err="1" smtClean="0">
                <a:solidFill>
                  <a:schemeClr val="bg1"/>
                </a:solidFill>
              </a:rPr>
              <a:t>translated</a:t>
            </a:r>
            <a:r>
              <a:rPr lang="fr-FR" dirty="0" smtClean="0">
                <a:solidFill>
                  <a:schemeClr val="bg1"/>
                </a:solidFill>
              </a:rPr>
              <a:t> ;) )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Places : Paris by night (of course) </a:t>
            </a:r>
          </a:p>
          <a:p>
            <a:endParaRPr lang="fr-FR" dirty="0" smtClean="0"/>
          </a:p>
          <a:p>
            <a:endParaRPr lang="fr-F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26630" name="Picture 6" descr="http://www.naturepixel.com/tour_eiffel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638550"/>
            <a:ext cx="2152650" cy="3219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Hobbies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 surf in </a:t>
            </a:r>
            <a:r>
              <a:rPr lang="fr-FR" dirty="0" err="1" smtClean="0"/>
              <a:t>summer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 do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skiing</a:t>
            </a:r>
            <a:r>
              <a:rPr lang="fr-FR" dirty="0" smtClean="0"/>
              <a:t> and </a:t>
            </a:r>
            <a:r>
              <a:rPr lang="fr-FR" dirty="0" err="1" smtClean="0"/>
              <a:t>snowboarding</a:t>
            </a:r>
            <a:r>
              <a:rPr lang="fr-FR" dirty="0" smtClean="0"/>
              <a:t> in </a:t>
            </a:r>
            <a:r>
              <a:rPr lang="fr-FR" dirty="0" err="1" smtClean="0"/>
              <a:t>winter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And I practice rock </a:t>
            </a:r>
            <a:r>
              <a:rPr lang="fr-FR" dirty="0" err="1" smtClean="0"/>
              <a:t>climbing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time </a:t>
            </a:r>
            <a:r>
              <a:rPr lang="fr-FR" dirty="0" smtClean="0">
                <a:sym typeface="Wingdings" pitchFamily="2" charset="2"/>
              </a:rPr>
              <a:t> </a:t>
            </a:r>
            <a:endParaRPr lang="fr-FR" dirty="0" smtClean="0"/>
          </a:p>
        </p:txBody>
      </p:sp>
      <p:pic>
        <p:nvPicPr>
          <p:cNvPr id="27650" name="Picture 2" descr="http://blog.surf-prevention.com/wp-content/uploads/2010/09/kelly-slater-semi-pro-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44824"/>
            <a:ext cx="1224136" cy="1635407"/>
          </a:xfrm>
          <a:prstGeom prst="rect">
            <a:avLst/>
          </a:prstGeom>
          <a:noFill/>
        </p:spPr>
      </p:pic>
      <p:pic>
        <p:nvPicPr>
          <p:cNvPr id="27652" name="Picture 4" descr="http://www.surfsession-shop.com/images/HF%20hibiscus%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844824"/>
            <a:ext cx="1507888" cy="1584176"/>
          </a:xfrm>
          <a:prstGeom prst="rect">
            <a:avLst/>
          </a:prstGeom>
          <a:noFill/>
        </p:spPr>
      </p:pic>
      <p:pic>
        <p:nvPicPr>
          <p:cNvPr id="27654" name="Picture 6" descr="http://image.made-in-china.com/2f0j00kMVtKpFgCHqi/Snowboard-110-AD-12-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33056"/>
            <a:ext cx="1480255" cy="13821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Thanks</a:t>
            </a:r>
            <a:r>
              <a:rPr lang="fr-FR" dirty="0" smtClean="0"/>
              <a:t> for </a:t>
            </a:r>
            <a:r>
              <a:rPr lang="fr-FR" dirty="0" err="1" smtClean="0"/>
              <a:t>watching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« self </a:t>
            </a:r>
            <a:r>
              <a:rPr lang="fr-FR" dirty="0" err="1" smtClean="0"/>
              <a:t>presentation</a:t>
            </a:r>
            <a:r>
              <a:rPr lang="fr-FR" dirty="0" smtClean="0"/>
              <a:t> 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Enjoy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winter</a:t>
            </a:r>
            <a:r>
              <a:rPr lang="fr-FR" dirty="0" smtClean="0"/>
              <a:t> </a:t>
            </a:r>
            <a:r>
              <a:rPr lang="fr-FR" dirty="0" err="1" smtClean="0"/>
              <a:t>holidays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 </a:t>
            </a: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Bye ! </a:t>
            </a:r>
            <a:endParaRPr lang="fr-FR" dirty="0"/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107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Verve</vt:lpstr>
      <vt:lpstr>      Welcome  I’m Valentine Tollini </vt:lpstr>
      <vt:lpstr>Things I like :</vt:lpstr>
      <vt:lpstr>Hobbies :</vt:lpstr>
      <vt:lpstr>Thanks for watching my « self presentation 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Valentine Tollini </dc:title>
  <dc:creator>Valentine Tollini</dc:creator>
  <cp:lastModifiedBy>Valentine Tollini</cp:lastModifiedBy>
  <cp:revision>10</cp:revision>
  <dcterms:created xsi:type="dcterms:W3CDTF">2010-12-15T14:29:44Z</dcterms:created>
  <dcterms:modified xsi:type="dcterms:W3CDTF">2010-12-15T16:10:18Z</dcterms:modified>
</cp:coreProperties>
</file>