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399E-67AA-47E8-8B72-96BDCF66F05D}" type="datetimeFigureOut">
              <a:rPr lang="fr-FR" smtClean="0"/>
              <a:t>05/12/2010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42748-1F85-4DDE-B463-06F5271986C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vesdailydose.com/pics/2/2/santa_claus_Christmas_fu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41791">
            <a:off x="467544" y="1628800"/>
            <a:ext cx="3705887" cy="2758828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_n-5Vzdip73W9M:http://wiki.nainwak.com/images/3/33/Rudolph_the_Red-Nosed_Reindeer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54354">
            <a:off x="4644008" y="3140968"/>
            <a:ext cx="3912599" cy="285293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19399">
            <a:off x="512708" y="284014"/>
            <a:ext cx="7772400" cy="1470025"/>
          </a:xfrm>
        </p:spPr>
        <p:txBody>
          <a:bodyPr/>
          <a:lstStyle/>
          <a:p>
            <a:r>
              <a:rPr lang="fr-FR" dirty="0" err="1" smtClean="0"/>
              <a:t>Well</a:t>
            </a:r>
            <a:r>
              <a:rPr lang="fr-FR" dirty="0" smtClean="0"/>
              <a:t> hello </a:t>
            </a:r>
            <a:r>
              <a:rPr lang="fr-FR" dirty="0" err="1" smtClean="0"/>
              <a:t>there</a:t>
            </a:r>
            <a:r>
              <a:rPr lang="fr-FR" dirty="0" smtClean="0"/>
              <a:t> !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20961038">
            <a:off x="263661" y="471021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So. </a:t>
            </a:r>
            <a:r>
              <a:rPr lang="fr-FR" dirty="0" err="1" smtClean="0"/>
              <a:t>My</a:t>
            </a:r>
            <a:r>
              <a:rPr lang="fr-FR" dirty="0" smtClean="0"/>
              <a:t> class and I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wondering</a:t>
            </a:r>
            <a:r>
              <a:rPr lang="fr-FR" dirty="0" smtClean="0"/>
              <a:t>…</a:t>
            </a:r>
            <a:r>
              <a:rPr lang="fr-FR" dirty="0" err="1" smtClean="0"/>
              <a:t>Poland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/>
              <a:t>W</a:t>
            </a:r>
            <a:r>
              <a:rPr lang="fr-FR" dirty="0" err="1" smtClean="0"/>
              <a:t>onderland</a:t>
            </a:r>
            <a:r>
              <a:rPr lang="fr-FR" dirty="0" smtClean="0"/>
              <a:t> to us,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distance and all. So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of one essential question </a:t>
            </a:r>
            <a:r>
              <a:rPr lang="fr-FR" dirty="0" err="1" smtClean="0"/>
              <a:t>we’d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ask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. </a:t>
            </a:r>
            <a:r>
              <a:rPr lang="fr-FR" dirty="0" err="1" smtClean="0"/>
              <a:t>Near</a:t>
            </a:r>
            <a:r>
              <a:rPr lang="fr-FR" dirty="0" smtClean="0"/>
              <a:t> vital in </a:t>
            </a:r>
            <a:r>
              <a:rPr lang="fr-FR" dirty="0" err="1" smtClean="0"/>
              <a:t>fact</a:t>
            </a:r>
            <a:r>
              <a:rPr lang="fr-FR" dirty="0" smtClean="0"/>
              <a:t>.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believe</a:t>
            </a:r>
            <a:r>
              <a:rPr lang="fr-FR" dirty="0" smtClean="0"/>
              <a:t> in Santa Claus, and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friend</a:t>
            </a:r>
            <a:r>
              <a:rPr lang="fr-FR" dirty="0" smtClean="0"/>
              <a:t> Rudolf the </a:t>
            </a:r>
            <a:r>
              <a:rPr lang="fr-FR" dirty="0" err="1" smtClean="0"/>
              <a:t>red</a:t>
            </a:r>
            <a:r>
              <a:rPr lang="fr-FR" dirty="0" smtClean="0"/>
              <a:t>-</a:t>
            </a:r>
            <a:r>
              <a:rPr lang="fr-FR" dirty="0" err="1" smtClean="0"/>
              <a:t>nosed</a:t>
            </a:r>
            <a:r>
              <a:rPr lang="fr-FR" dirty="0" smtClean="0"/>
              <a:t> </a:t>
            </a:r>
            <a:r>
              <a:rPr lang="fr-FR" dirty="0" err="1" smtClean="0"/>
              <a:t>reindeer</a:t>
            </a:r>
            <a:r>
              <a:rPr lang="fr-FR" dirty="0" smtClean="0"/>
              <a:t> ?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3528" y="54868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I’ll</a:t>
            </a:r>
            <a:r>
              <a:rPr lang="fr-FR" dirty="0" smtClean="0"/>
              <a:t> </a:t>
            </a:r>
            <a:r>
              <a:rPr lang="fr-FR" dirty="0" err="1" smtClean="0"/>
              <a:t>bet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weren’t</a:t>
            </a:r>
            <a:r>
              <a:rPr lang="fr-FR" dirty="0" smtClean="0"/>
              <a:t> </a:t>
            </a:r>
            <a:r>
              <a:rPr lang="fr-FR" dirty="0" err="1" smtClean="0"/>
              <a:t>expecting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!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Well hello there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hello there !</dc:title>
  <dc:creator>famille</dc:creator>
  <cp:lastModifiedBy>famille</cp:lastModifiedBy>
  <cp:revision>2</cp:revision>
  <dcterms:created xsi:type="dcterms:W3CDTF">2010-12-05T14:54:51Z</dcterms:created>
  <dcterms:modified xsi:type="dcterms:W3CDTF">2010-12-05T15:06:08Z</dcterms:modified>
</cp:coreProperties>
</file>