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6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481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88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513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1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718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746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506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622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917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640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521AC-8164-40BA-8169-CA02661DA49D}" type="datetimeFigureOut">
              <a:rPr lang="fr-BE" smtClean="0"/>
              <a:t>04-02-19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F0F4-AC31-4B3A-8A46-FD4258F87E1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878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390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A3 (297 x 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</cp:revision>
  <dcterms:created xsi:type="dcterms:W3CDTF">2019-02-04T15:21:12Z</dcterms:created>
  <dcterms:modified xsi:type="dcterms:W3CDTF">2019-02-04T15:21:30Z</dcterms:modified>
</cp:coreProperties>
</file>