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6" r:id="rId3"/>
    <p:sldId id="257" r:id="rId4"/>
    <p:sldId id="258" r:id="rId5"/>
    <p:sldId id="259" r:id="rId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29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98793-D06E-48F0-AA27-91BC84B6A9E5}" type="datetimeFigureOut">
              <a:rPr lang="fr-FR" smtClean="0"/>
              <a:pPr/>
              <a:t>09/12/2010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6D6D6-5670-44EC-A01C-706D372654A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98793-D06E-48F0-AA27-91BC84B6A9E5}" type="datetimeFigureOut">
              <a:rPr lang="fr-FR" smtClean="0"/>
              <a:pPr/>
              <a:t>09/12/2010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6D6D6-5670-44EC-A01C-706D372654A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98793-D06E-48F0-AA27-91BC84B6A9E5}" type="datetimeFigureOut">
              <a:rPr lang="fr-FR" smtClean="0"/>
              <a:pPr/>
              <a:t>09/12/2010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6D6D6-5670-44EC-A01C-706D372654A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98793-D06E-48F0-AA27-91BC84B6A9E5}" type="datetimeFigureOut">
              <a:rPr lang="fr-FR" smtClean="0"/>
              <a:pPr/>
              <a:t>09/12/2010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6D6D6-5670-44EC-A01C-706D372654A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98793-D06E-48F0-AA27-91BC84B6A9E5}" type="datetimeFigureOut">
              <a:rPr lang="fr-FR" smtClean="0"/>
              <a:pPr/>
              <a:t>09/12/2010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6D6D6-5670-44EC-A01C-706D372654A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98793-D06E-48F0-AA27-91BC84B6A9E5}" type="datetimeFigureOut">
              <a:rPr lang="fr-FR" smtClean="0"/>
              <a:pPr/>
              <a:t>09/12/2010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6D6D6-5670-44EC-A01C-706D372654A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98793-D06E-48F0-AA27-91BC84B6A9E5}" type="datetimeFigureOut">
              <a:rPr lang="fr-FR" smtClean="0"/>
              <a:pPr/>
              <a:t>09/12/2010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6D6D6-5670-44EC-A01C-706D372654A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98793-D06E-48F0-AA27-91BC84B6A9E5}" type="datetimeFigureOut">
              <a:rPr lang="fr-FR" smtClean="0"/>
              <a:pPr/>
              <a:t>09/12/2010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6D6D6-5670-44EC-A01C-706D372654A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98793-D06E-48F0-AA27-91BC84B6A9E5}" type="datetimeFigureOut">
              <a:rPr lang="fr-FR" smtClean="0"/>
              <a:pPr/>
              <a:t>09/12/2010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6D6D6-5670-44EC-A01C-706D372654A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98793-D06E-48F0-AA27-91BC84B6A9E5}" type="datetimeFigureOut">
              <a:rPr lang="fr-FR" smtClean="0"/>
              <a:pPr/>
              <a:t>09/12/2010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6D6D6-5670-44EC-A01C-706D372654A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98793-D06E-48F0-AA27-91BC84B6A9E5}" type="datetimeFigureOut">
              <a:rPr lang="fr-FR" smtClean="0"/>
              <a:pPr/>
              <a:t>09/12/2010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6D6D6-5670-44EC-A01C-706D372654A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198793-D06E-48F0-AA27-91BC84B6A9E5}" type="datetimeFigureOut">
              <a:rPr lang="fr-FR" smtClean="0"/>
              <a:pPr/>
              <a:t>09/12/2010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86D6D6-5670-44EC-A01C-706D372654A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Rectangle 3"/>
          <p:cNvSpPr/>
          <p:nvPr/>
        </p:nvSpPr>
        <p:spPr>
          <a:xfrm>
            <a:off x="0" y="2132856"/>
            <a:ext cx="8964468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fr-FR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5 questions for the </a:t>
            </a:r>
            <a:r>
              <a:rPr lang="fr-FR" sz="5400" b="1" cap="none" spc="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polish</a:t>
            </a:r>
            <a:r>
              <a:rPr lang="fr-FR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fr-FR" sz="5400" b="1" cap="none" spc="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students</a:t>
            </a:r>
            <a:r>
              <a:rPr lang="fr-FR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.</a:t>
            </a:r>
            <a:endParaRPr lang="fr-FR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1026" name="Picture 2" descr="http://www.linternaute.com/photo_numerique/galerie-photo/photo/blanc-comme-neige-une-selection-aux-couleurs-des-flocons/image/sapins-givres-36132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9169260" cy="68580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539552" y="5517232"/>
            <a:ext cx="8103372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Is </a:t>
            </a:r>
            <a:r>
              <a:rPr lang="fr-FR" sz="54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it</a:t>
            </a:r>
            <a:r>
              <a:rPr lang="fr-FR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</a:t>
            </a:r>
            <a:r>
              <a:rPr lang="fr-FR" sz="54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very</a:t>
            </a:r>
            <a:r>
              <a:rPr lang="fr-FR" sz="5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fr-FR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co</a:t>
            </a:r>
            <a:r>
              <a:rPr lang="fr-FR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ld all </a:t>
            </a:r>
            <a:r>
              <a:rPr lang="fr-FR" sz="54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year</a:t>
            </a:r>
            <a:r>
              <a:rPr lang="fr-FR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long ?</a:t>
            </a:r>
          </a:p>
          <a:p>
            <a:pPr algn="ctr"/>
            <a:endParaRPr lang="fr-FR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  <p:transition>
    <p:wipe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323850" y="1773238"/>
            <a:ext cx="8135938" cy="3014662"/>
          </a:xfrm>
        </p:spPr>
        <p:txBody>
          <a:bodyPr>
            <a:normAutofit fontScale="90000"/>
          </a:bodyPr>
          <a:lstStyle/>
          <a:p>
            <a:r>
              <a:rPr lang="fr-FR" sz="4000" dirty="0"/>
              <a:t>              </a:t>
            </a:r>
            <a:r>
              <a:rPr lang="fr-FR" sz="6000" b="1" i="1" dirty="0" err="1">
                <a:latin typeface="Comic Sans MS" pitchFamily="66" charset="0"/>
              </a:rPr>
              <a:t>H</a:t>
            </a:r>
            <a:r>
              <a:rPr lang="fr-FR" sz="6000" dirty="0" err="1">
                <a:latin typeface="Comic Sans MS" pitchFamily="66" charset="0"/>
              </a:rPr>
              <a:t>oW's</a:t>
            </a:r>
            <a:r>
              <a:rPr lang="fr-FR" sz="6000" dirty="0">
                <a:latin typeface="Comic Sans MS" pitchFamily="66" charset="0"/>
              </a:rPr>
              <a:t> </a:t>
            </a:r>
            <a:br>
              <a:rPr lang="fr-FR" sz="6000" dirty="0">
                <a:latin typeface="Comic Sans MS" pitchFamily="66" charset="0"/>
              </a:rPr>
            </a:br>
            <a:r>
              <a:rPr lang="fr-FR" sz="6600" dirty="0" err="1">
                <a:latin typeface="Comic Sans MS" pitchFamily="66" charset="0"/>
              </a:rPr>
              <a:t>YoUr</a:t>
            </a:r>
            <a:r>
              <a:rPr lang="fr-FR" sz="4000" dirty="0">
                <a:latin typeface="Comic Sans MS" pitchFamily="66" charset="0"/>
              </a:rPr>
              <a:t> </a:t>
            </a:r>
            <a:br>
              <a:rPr lang="fr-FR" sz="4000" dirty="0">
                <a:latin typeface="Comic Sans MS" pitchFamily="66" charset="0"/>
              </a:rPr>
            </a:br>
            <a:r>
              <a:rPr lang="fr-FR" sz="7200" b="1" dirty="0" err="1">
                <a:latin typeface="Comic Sans MS" pitchFamily="66" charset="0"/>
              </a:rPr>
              <a:t>Beer</a:t>
            </a:r>
            <a:r>
              <a:rPr lang="fr-FR" sz="7200" b="1" dirty="0"/>
              <a:t> </a:t>
            </a:r>
            <a:r>
              <a:rPr lang="fr-FR" sz="7200" dirty="0"/>
              <a:t>?</a:t>
            </a:r>
            <a:r>
              <a:rPr lang="fr-FR" sz="4000" dirty="0"/>
              <a:t> </a:t>
            </a:r>
            <a:r>
              <a:rPr lang="fr-FR" sz="4000" dirty="0">
                <a:latin typeface="Comic Sans MS" pitchFamily="66" charset="0"/>
              </a:rPr>
              <a:t>:P</a:t>
            </a:r>
          </a:p>
        </p:txBody>
      </p:sp>
      <p:pic>
        <p:nvPicPr>
          <p:cNvPr id="2068" name="Picture 20" descr="ajerkoniak-z-wanilia-18-500ml-Full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04813"/>
            <a:ext cx="3276600" cy="32766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9" name="Picture 21" descr="vodka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4221163"/>
            <a:ext cx="2311400" cy="23114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85738931"/>
      </p:ext>
    </p:extLst>
  </p:cSld>
  <p:clrMapOvr>
    <a:masterClrMapping/>
  </p:clrMapOvr>
  <p:transition>
    <p:wedg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Valentine\AppData\Local\Microsoft\Windows\Temporary Internet Files\Low\Content.IE5\H2GT75TU\Fiche%20Polonnais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8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Valentine\AppData\Local\Microsoft\Windows\Temporary Internet Files\Low\Content.IE5\XCS9CS8E\HGEUR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9160529" cy="685800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0</TotalTime>
  <Words>17</Words>
  <Application>Microsoft Office PowerPoint</Application>
  <PresentationFormat>Affichage à l'écran (4:3)</PresentationFormat>
  <Paragraphs>3</Paragraphs>
  <Slides>5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6" baseType="lpstr">
      <vt:lpstr>Thème Office</vt:lpstr>
      <vt:lpstr>Diapositive 1</vt:lpstr>
      <vt:lpstr>Diapositive 2</vt:lpstr>
      <vt:lpstr>              HoW's  YoUr  Beer ? :P</vt:lpstr>
      <vt:lpstr>Diapositive 4</vt:lpstr>
      <vt:lpstr>Diapositive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Valentine Tollini</dc:creator>
  <cp:lastModifiedBy>Valentine Tollini</cp:lastModifiedBy>
  <cp:revision>5</cp:revision>
  <dcterms:created xsi:type="dcterms:W3CDTF">2010-12-08T13:43:46Z</dcterms:created>
  <dcterms:modified xsi:type="dcterms:W3CDTF">2010-12-09T20:58:06Z</dcterms:modified>
</cp:coreProperties>
</file>