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35896-86D4-479E-AC6C-26394DAA8E54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F9104-6B2D-4F43-B47A-00958B4022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F9104-6B2D-4F43-B47A-00958B40226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ECD9F6-EF31-462F-9238-CC7CDC0B1E87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5DC2AB-639D-4245-87B4-5010EA21A6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285852" y="2500306"/>
            <a:ext cx="3786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Dobrou</a:t>
            </a:r>
            <a:r>
              <a:rPr lang="en-US" sz="4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Chu</a:t>
            </a:r>
            <a:r>
              <a:rPr lang="en-US" sz="44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ť</a:t>
            </a:r>
            <a:r>
              <a:rPr lang="en-U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 </a:t>
            </a:r>
            <a:endParaRPr lang="pl-PL" sz="4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Baskerville Old Face" pitchFamily="18" charset="0"/>
              <a:cs typeface="Aharoni" pitchFamily="2" charset="-79"/>
            </a:endParaRPr>
          </a:p>
          <a:p>
            <a:r>
              <a:rPr lang="en-US" sz="4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Bo</a:t>
            </a:r>
            <a:r>
              <a:rPr lang="pl-PL" sz="4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n</a:t>
            </a:r>
            <a:r>
              <a:rPr lang="en-US" sz="4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skerville Old Face" pitchFamily="18" charset="0"/>
                <a:cs typeface="Aharoni" pitchFamily="2" charset="-79"/>
              </a:rPr>
              <a:t> Appétit</a:t>
            </a:r>
            <a:endParaRPr lang="en-US" sz="4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Baskerville Old Face" pitchFamily="18" charset="0"/>
              <a:cs typeface="Aharoni" pitchFamily="2" charset="-79"/>
            </a:endParaRPr>
          </a:p>
          <a:p>
            <a:endParaRPr lang="pl-PL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429264"/>
            <a:ext cx="2905116" cy="11430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Żurek - S</a:t>
            </a:r>
            <a:r>
              <a:rPr lang="en-US" dirty="0" smtClean="0"/>
              <a:t>our rye soup with potato, sausage or an egg, sometimes served in a bread loaf.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000496" cy="1771882"/>
          </a:xfrm>
        </p:spPr>
        <p:txBody>
          <a:bodyPr/>
          <a:lstStyle/>
          <a:p>
            <a: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  <a:t>Eating with</a:t>
            </a:r>
            <a:b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  <a:t>Poland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7" name="Picture 3" descr="D:\Documents and Settings\DrKefka\Pulpit\troll\zur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8"/>
            <a:ext cx="4743451" cy="2895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86116" y="5357826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Kotlet Schabowy - </a:t>
            </a:r>
            <a:r>
              <a:rPr lang="en-US" dirty="0" smtClean="0"/>
              <a:t>traditional breaded pork cutlet (a tasty choice if you do not want any risk)</a:t>
            </a:r>
            <a:endParaRPr lang="pl-PL" dirty="0" smtClean="0"/>
          </a:p>
          <a:p>
            <a:endParaRPr lang="pl-PL" dirty="0"/>
          </a:p>
          <a:p>
            <a:endParaRPr lang="en-US" dirty="0"/>
          </a:p>
        </p:txBody>
      </p:sp>
      <p:pic>
        <p:nvPicPr>
          <p:cNvPr id="1028" name="Picture 4" descr="D:\Documents and Settings\DrKefka\Pulpit\troll\kotlet schabow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071678"/>
            <a:ext cx="4113240" cy="2751815"/>
          </a:xfrm>
          <a:prstGeom prst="rect">
            <a:avLst/>
          </a:prstGeom>
          <a:noFill/>
        </p:spPr>
      </p:pic>
      <p:pic>
        <p:nvPicPr>
          <p:cNvPr id="1029" name="Picture 5" descr="D:\Documents and Settings\DrKefka\Pulpit\troll\kluski_slaski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681" y="2071678"/>
            <a:ext cx="3905277" cy="29289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72198" y="535782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Kluski śląskie  -</a:t>
            </a:r>
            <a:r>
              <a:rPr lang="en-US" dirty="0" smtClean="0"/>
              <a:t>Silesian dumplings, made from boiled potatoes. </a:t>
            </a:r>
            <a:endParaRPr lang="en-US" dirty="0"/>
          </a:p>
        </p:txBody>
      </p:sp>
      <p:pic>
        <p:nvPicPr>
          <p:cNvPr id="1030" name="Picture 6" descr="D:\Documents and Settings\DrKefka\Pulpit\troll\bigo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071678"/>
            <a:ext cx="4085912" cy="284798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72132" y="371475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Bigos - </a:t>
            </a:r>
            <a:r>
              <a:rPr lang="en-US" dirty="0" smtClean="0"/>
              <a:t>appetizing, seasoned  stew made from sauerkraut with chunks of various meats and sausages</a:t>
            </a:r>
            <a:r>
              <a:rPr lang="pl-PL" dirty="0" smtClean="0"/>
              <a:t>.</a:t>
            </a:r>
            <a:endParaRPr lang="en-US" dirty="0"/>
          </a:p>
        </p:txBody>
      </p:sp>
      <p:pic>
        <p:nvPicPr>
          <p:cNvPr id="1031" name="Picture 7" descr="D:\Documents and Settings\DrKefka\Pulpit\troll\smale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2357430"/>
            <a:ext cx="4448175" cy="23050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500662" y="1928802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Smalec</a:t>
            </a:r>
            <a:r>
              <a:rPr lang="pl-PL" dirty="0" smtClean="0"/>
              <a:t> - </a:t>
            </a:r>
            <a:r>
              <a:rPr lang="en-US" dirty="0" smtClean="0"/>
              <a:t>partially double fried lard with onion, marjoram</a:t>
            </a:r>
            <a:r>
              <a:rPr lang="pl-PL" dirty="0" smtClean="0"/>
              <a:t>. </a:t>
            </a:r>
            <a:r>
              <a:rPr lang="en-US" dirty="0" smtClean="0"/>
              <a:t>It is spread over bread and served together with pickled cucumbers as an appetizer before the main meal. </a:t>
            </a:r>
            <a:endParaRPr lang="en-US" dirty="0"/>
          </a:p>
        </p:txBody>
      </p:sp>
      <p:pic>
        <p:nvPicPr>
          <p:cNvPr id="1032" name="Picture 8" descr="D:\Documents and Settings\DrKefka\Pulpit\troll\faworki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2071678"/>
            <a:ext cx="4300535" cy="286702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500694" y="64291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Faworki - </a:t>
            </a:r>
            <a:r>
              <a:rPr lang="en-US" dirty="0" smtClean="0"/>
              <a:t>are a traditional sweet crispy pastry made out of </a:t>
            </a:r>
            <a:r>
              <a:rPr lang="en-US" dirty="0" err="1" smtClean="0"/>
              <a:t>dou</a:t>
            </a:r>
            <a:r>
              <a:rPr lang="pl-PL" dirty="0" smtClean="0"/>
              <a:t>gh</a:t>
            </a:r>
            <a:r>
              <a:rPr lang="en-US" dirty="0" smtClean="0"/>
              <a:t> that has been shaped into thin twisted ribbons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xit" presetSubtype="12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nodeType="click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xit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9" presetClass="exit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  <p:bldP spid="12" grpId="0"/>
      <p:bldP spid="14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127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Eating with Poland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xxx</cp:lastModifiedBy>
  <cp:revision>9</cp:revision>
  <dcterms:created xsi:type="dcterms:W3CDTF">2011-01-04T11:33:18Z</dcterms:created>
  <dcterms:modified xsi:type="dcterms:W3CDTF">2011-01-04T12:50:56Z</dcterms:modified>
</cp:coreProperties>
</file>