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B1307-A5DC-4DBA-A861-8CA8F7665D83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4FF75-E2F5-4002-B07A-2DB16AE0FC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90154-7BF6-4B8B-80E6-90F86C59BE34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D6B96-9C33-4A85-904F-3C358FCD59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7958C-56B8-4284-BECE-844BA3101E58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3820-A929-4DA7-8565-1561B04CB9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7C7AB-3121-40C0-82F5-0649771E55B1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DA2E-AD09-4DD4-B1B9-D1E49F3FF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0BF27-9123-4CB1-A238-F7F6AD55C89E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1EAEE-F347-46E3-9B1E-17A7E98455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7BF16-AC82-47F1-9667-BA9232585D4B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09875-2F29-483C-8BB3-BE2F4AA794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1A9D8-FC24-4844-A985-77158F43A783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C8C2E-2BB1-4CCD-957B-8C8BDB2B6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0469D-297F-42E4-A1AF-2C2770E4B3D8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2DEDE-7EAA-4755-93FB-0CD94FF5A5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4DC3F-49F7-49E6-B5D7-41FA5D0AA779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2D3A2-CDC9-4E57-B819-7723856912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CBA5E-97DD-4DD3-A1E3-D471D0F74C2E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8BEB-9D47-45A2-80CC-4239E61FC9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CBA6B-E2FC-4E6E-BA33-9114AC5E4D6F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F0676-0D9C-49AC-8DA4-653DA43CEE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55FB93-11BC-4EC3-85BC-393CE28CA406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0AD283-6487-46C2-BA7E-8045F7A099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85800" y="1268413"/>
            <a:ext cx="7772400" cy="4681537"/>
          </a:xfrm>
        </p:spPr>
        <p:txBody>
          <a:bodyPr/>
          <a:lstStyle/>
          <a:p>
            <a:r>
              <a:rPr lang="cs-CZ" sz="7200" smtClean="0"/>
              <a:t>Hi,I´m Petr Hanzálek</a:t>
            </a:r>
            <a:br>
              <a:rPr lang="cs-CZ" sz="7200" smtClean="0"/>
            </a:br>
            <a:r>
              <a:rPr lang="cs-CZ" sz="7200" smtClean="0"/>
              <a:t>I´m 17 years old.</a:t>
            </a:r>
            <a:br>
              <a:rPr lang="cs-CZ" sz="7200" smtClean="0"/>
            </a:br>
            <a:endParaRPr lang="cs-CZ" sz="72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smtClean="0"/>
              <a:t>I live in Velké Pavlovice </a:t>
            </a:r>
          </a:p>
        </p:txBody>
      </p:sp>
      <p:pic>
        <p:nvPicPr>
          <p:cNvPr id="14339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2575" y="1600200"/>
            <a:ext cx="6038850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smtClean="0"/>
              <a:t>My hobbies are:sports,computers and playing the violin</a:t>
            </a:r>
          </a:p>
        </p:txBody>
      </p:sp>
      <p:pic>
        <p:nvPicPr>
          <p:cNvPr id="15363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39975" y="2276475"/>
            <a:ext cx="3810000" cy="2914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Šablóna návrhu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6" baseType="lpstr">
      <vt:lpstr>Calibri</vt:lpstr>
      <vt:lpstr>Arial</vt:lpstr>
      <vt:lpstr>Motiv systému Office</vt:lpstr>
      <vt:lpstr>Hi,I´m Petr Hanzálek I´m 17 years old. </vt:lpstr>
      <vt:lpstr>I live in Velké Pavlovice </vt:lpstr>
      <vt:lpstr>My hobbies are:sports,computers and playing the violin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Hi,I´m Petr Hanzálek I´m 17 years old. </dc:title>
  <dc:creator>Hanz</dc:creator>
  <cp:lastModifiedBy>Standa</cp:lastModifiedBy>
  <cp:revision>3</cp:revision>
  <dcterms:created xsi:type="dcterms:W3CDTF">2010-12-16T12:59:58Z</dcterms:created>
  <dcterms:modified xsi:type="dcterms:W3CDTF">2010-12-16T18:31:34Z</dcterms:modified>
</cp:coreProperties>
</file>