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D107AF-DA46-4EBD-9B74-4E6E3F7BFE63}" type="datetimeFigureOut">
              <a:rPr lang="fr-FR" smtClean="0"/>
              <a:t>15/12/2010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45759A-3A59-4953-80E4-3D1CD31F6A6B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r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6632"/>
            <a:ext cx="1944216" cy="19442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59632" y="260648"/>
            <a:ext cx="5328592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Hi !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My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name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Nastasia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Raë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,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I’m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16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years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old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, and I live in Colombes, a city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near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Paris. I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would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to show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you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things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I love !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593305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404664"/>
            <a:ext cx="741682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Things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I </a:t>
            </a:r>
            <a:r>
              <a:rPr lang="fr-FR" sz="40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:</a:t>
            </a:r>
            <a:endParaRPr lang="fr-FR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3040733" cy="112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247662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2222264" cy="29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68760"/>
            <a:ext cx="2680760" cy="176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8037" y="4360540"/>
            <a:ext cx="3329947" cy="24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221088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4788024" y="6444044"/>
            <a:ext cx="1712361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Video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games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356992"/>
            <a:ext cx="1872208" cy="14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large_20100604152725_648778_Coeu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301208"/>
            <a:ext cx="1368152" cy="12762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704890"/>
            <a:ext cx="741682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Others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40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things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I </a:t>
            </a:r>
            <a:r>
              <a:rPr lang="fr-FR" sz="40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:</a:t>
            </a:r>
            <a:endParaRPr lang="fr-FR" sz="4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967929"/>
            <a:ext cx="7416824" cy="369331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 love dancing,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singing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, shopping,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eating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..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I love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movies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!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reading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books,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especially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crime fiction.</a:t>
            </a:r>
          </a:p>
          <a:p>
            <a:pPr>
              <a:buFontTx/>
              <a:buChar char="-"/>
            </a:pP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 love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spending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time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with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my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friends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and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my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family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!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going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to the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cinema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.</a:t>
            </a:r>
          </a:p>
          <a:p>
            <a:pPr>
              <a:buFontTx/>
              <a:buChar char="-"/>
            </a:pP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I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like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photography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and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graphics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.</a:t>
            </a:r>
          </a:p>
          <a:p>
            <a:pPr>
              <a:buFontTx/>
              <a:buChar char="-"/>
            </a:pP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548680"/>
            <a:ext cx="6984776" cy="55707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fr-FR" sz="4400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Thanks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for 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watching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my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personal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presentation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!</a:t>
            </a:r>
          </a:p>
          <a:p>
            <a:pPr algn="ctr"/>
            <a:endParaRPr lang="fr-FR" sz="36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fr-FR" sz="66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Bye </a:t>
            </a:r>
            <a:r>
              <a:rPr lang="fr-FR" sz="6600" dirty="0" err="1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bye</a:t>
            </a:r>
            <a:r>
              <a:rPr lang="fr-FR" sz="6600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!</a:t>
            </a:r>
          </a:p>
          <a:p>
            <a:pPr algn="ctr"/>
            <a:endParaRPr lang="fr-FR" sz="48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55172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rebuchet MS" pitchFamily="34" charset="0"/>
              </a:rPr>
              <a:t>Nastasia. </a:t>
            </a:r>
            <a:endParaRPr lang="fr-FR" sz="36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</TotalTime>
  <Words>109</Words>
  <Application>Microsoft Office PowerPoint</Application>
  <PresentationFormat>Affichage à l'écran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Solstice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NASTASIA</dc:creator>
  <cp:lastModifiedBy>NASTASIA</cp:lastModifiedBy>
  <cp:revision>15</cp:revision>
  <dcterms:created xsi:type="dcterms:W3CDTF">2010-12-15T15:51:45Z</dcterms:created>
  <dcterms:modified xsi:type="dcterms:W3CDTF">2010-12-15T18:14:27Z</dcterms:modified>
</cp:coreProperties>
</file>