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1C75B8-71E9-4D45-AD3F-F1D3275F9772}" type="datetimeFigureOut">
              <a:rPr lang="cs-CZ" smtClean="0"/>
              <a:t>15.12.2010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C0C51-6EA9-48AC-BC34-AEB94DA1021B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Hi</a:t>
            </a:r>
            <a:r>
              <a:rPr lang="cs-CZ" dirty="0" smtClean="0"/>
              <a:t>, I </a:t>
            </a:r>
            <a:r>
              <a:rPr lang="cs-CZ" dirty="0" err="1" smtClean="0"/>
              <a:t>am</a:t>
            </a:r>
            <a:r>
              <a:rPr lang="cs-CZ" dirty="0" smtClean="0"/>
              <a:t> Martin </a:t>
            </a:r>
            <a:r>
              <a:rPr lang="cs-CZ" dirty="0" err="1" smtClean="0"/>
              <a:t>Jilka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I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city in </a:t>
            </a:r>
            <a:r>
              <a:rPr lang="cs-CZ" dirty="0" err="1" smtClean="0"/>
              <a:t>Moravia</a:t>
            </a:r>
            <a:r>
              <a:rPr lang="cs-CZ" dirty="0" smtClean="0"/>
              <a:t> in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otoaparat.cz/g/05/12/05/169717_502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3143240" cy="281762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1828800"/>
          </a:xfrm>
        </p:spPr>
        <p:txBody>
          <a:bodyPr/>
          <a:lstStyle/>
          <a:p>
            <a:r>
              <a:rPr lang="cs-CZ" dirty="0" err="1" smtClean="0"/>
              <a:t>Now</a:t>
            </a:r>
            <a:r>
              <a:rPr lang="cs-CZ" dirty="0" smtClean="0"/>
              <a:t>, I </a:t>
            </a:r>
            <a:r>
              <a:rPr lang="cs-CZ" dirty="0" err="1" smtClean="0"/>
              <a:t>will</a:t>
            </a:r>
            <a:r>
              <a:rPr lang="cs-CZ" dirty="0" smtClean="0"/>
              <a:t> tell to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I </a:t>
            </a:r>
            <a:r>
              <a:rPr lang="cs-CZ" dirty="0" err="1" smtClean="0"/>
              <a:t>like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0298" y="1571612"/>
            <a:ext cx="1458642" cy="486216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Capoeira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3076" name="Picture 4" descr="http://t3.gstatic.com/images?q=tbn:ANd9GcRSmvAWzKgHgzTj3my0JfBtCYF_S3TYCErAjqdSANaoUrjMUBNd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57416"/>
            <a:ext cx="3000396" cy="3000396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6572264" y="2428868"/>
            <a:ext cx="11430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METAL</a:t>
            </a:r>
            <a:endParaRPr lang="cs-CZ" dirty="0"/>
          </a:p>
        </p:txBody>
      </p:sp>
      <p:pic>
        <p:nvPicPr>
          <p:cNvPr id="3078" name="Picture 6" descr="http://t2.gstatic.com/images?q=tbn:ANd9GcQCcnUpajhEMJmAn_6-kocFPhtiZItOTIcq-Zkc3Wlwd23jHEA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00504"/>
            <a:ext cx="3643338" cy="2546275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2928926" y="4000504"/>
            <a:ext cx="192882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FUN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3813048" cy="1057284"/>
          </a:xfrm>
        </p:spPr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pets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http://zmodrychhor.cz/zlozka/gal_3_sout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3"/>
            <a:ext cx="4572032" cy="342902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143108" y="1500174"/>
            <a:ext cx="2714644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DOG</a:t>
            </a:r>
            <a:endParaRPr lang="cs-CZ" sz="3200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786214" cy="48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délník 9"/>
          <p:cNvSpPr/>
          <p:nvPr/>
        </p:nvSpPr>
        <p:spPr>
          <a:xfrm>
            <a:off x="6286512" y="1928802"/>
            <a:ext cx="228601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SNAKE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38</Words>
  <Application>Microsoft Office PowerPoint</Application>
  <PresentationFormat>Předvádění na obrazovce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Tok</vt:lpstr>
      <vt:lpstr>Hi, I am Martin Jilka and I come from small city in Moravia in Czech republic.</vt:lpstr>
      <vt:lpstr>Now, I will tell to you, what I like.</vt:lpstr>
      <vt:lpstr>My pets!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Hi, I am Martin Jilka and I come from small city in Moravia in Czech republic.</dc:title>
  <dc:creator>Josef Jilka</dc:creator>
  <cp:lastModifiedBy>Josef Jilka</cp:lastModifiedBy>
  <cp:revision>5</cp:revision>
  <dcterms:created xsi:type="dcterms:W3CDTF">2010-12-15T18:08:35Z</dcterms:created>
  <dcterms:modified xsi:type="dcterms:W3CDTF">2010-12-15T18:54:44Z</dcterms:modified>
</cp:coreProperties>
</file>