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5479-31A6-449A-B49B-A1D94786BC2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C949-6962-4F8F-90D2-D66F76E7AA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5479-31A6-449A-B49B-A1D94786BC2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C949-6962-4F8F-90D2-D66F76E7AA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5479-31A6-449A-B49B-A1D94786BC2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C949-6962-4F8F-90D2-D66F76E7AA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5479-31A6-449A-B49B-A1D94786BC2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C949-6962-4F8F-90D2-D66F76E7AA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5479-31A6-449A-B49B-A1D94786BC2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C949-6962-4F8F-90D2-D66F76E7AA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5479-31A6-449A-B49B-A1D94786BC2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C949-6962-4F8F-90D2-D66F76E7AA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5479-31A6-449A-B49B-A1D94786BC2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C949-6962-4F8F-90D2-D66F76E7AA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5479-31A6-449A-B49B-A1D94786BC2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C949-6962-4F8F-90D2-D66F76E7AA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5479-31A6-449A-B49B-A1D94786BC2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C949-6962-4F8F-90D2-D66F76E7AA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5479-31A6-449A-B49B-A1D94786BC2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C949-6962-4F8F-90D2-D66F76E7AA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5479-31A6-449A-B49B-A1D94786BC2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C949-6962-4F8F-90D2-D66F76E7AA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15479-31A6-449A-B49B-A1D94786BC24}" type="datetimeFigureOut">
              <a:rPr lang="cs-CZ" smtClean="0"/>
              <a:pPr/>
              <a:t>14.12.2010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C949-6962-4F8F-90D2-D66F76E7AA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75856" y="0"/>
            <a:ext cx="3008313" cy="1162050"/>
          </a:xfrm>
        </p:spPr>
        <p:txBody>
          <a:bodyPr>
            <a:normAutofit/>
          </a:bodyPr>
          <a:lstStyle/>
          <a:p>
            <a:r>
              <a:rPr lang="cs-CZ" sz="4000" i="1" dirty="0" err="1" smtClean="0">
                <a:latin typeface="Constantia" pitchFamily="18" charset="0"/>
                <a:cs typeface="Aharoni" pitchFamily="2" charset="-79"/>
              </a:rPr>
              <a:t>About</a:t>
            </a:r>
            <a:r>
              <a:rPr lang="cs-CZ" sz="4000" i="1" dirty="0" smtClean="0">
                <a:latin typeface="Constantia" pitchFamily="18" charset="0"/>
                <a:cs typeface="Aharoni" pitchFamily="2" charset="-79"/>
              </a:rPr>
              <a:t> </a:t>
            </a:r>
            <a:r>
              <a:rPr lang="cs-CZ" sz="4000" i="1" dirty="0" err="1" smtClean="0">
                <a:latin typeface="Constantia" pitchFamily="18" charset="0"/>
                <a:cs typeface="Aharoni" pitchFamily="2" charset="-79"/>
              </a:rPr>
              <a:t>me</a:t>
            </a:r>
            <a:r>
              <a:rPr lang="cs-CZ" sz="4000" i="1" dirty="0" smtClean="0">
                <a:solidFill>
                  <a:schemeClr val="bg1"/>
                </a:solidFill>
                <a:latin typeface="Constantia" pitchFamily="18" charset="0"/>
                <a:cs typeface="Aharoni" pitchFamily="2" charset="-79"/>
              </a:rPr>
              <a:t>…</a:t>
            </a:r>
            <a:endParaRPr lang="cs-CZ" sz="4000" i="1" dirty="0">
              <a:solidFill>
                <a:schemeClr val="bg1"/>
              </a:solidFill>
              <a:latin typeface="Constantia" pitchFamily="18" charset="0"/>
              <a:cs typeface="Aharoni" pitchFamily="2" charset="-79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323528" y="1412776"/>
            <a:ext cx="3008313" cy="4691063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latin typeface="Bradley Hand ITC" pitchFamily="66" charset="0"/>
              </a:rPr>
              <a:t>Hi</a:t>
            </a:r>
            <a:r>
              <a:rPr lang="cs-CZ" sz="2800" dirty="0" smtClean="0">
                <a:latin typeface="Bradley Hand ITC" pitchFamily="66" charset="0"/>
              </a:rPr>
              <a:t>. I </a:t>
            </a:r>
            <a:r>
              <a:rPr lang="cs-CZ" sz="2800" dirty="0" err="1" smtClean="0">
                <a:latin typeface="Bradley Hand ITC" pitchFamily="66" charset="0"/>
              </a:rPr>
              <a:t>would</a:t>
            </a:r>
            <a:r>
              <a:rPr lang="cs-CZ" sz="2800" dirty="0" smtClean="0">
                <a:latin typeface="Bradley Hand ITC" pitchFamily="66" charset="0"/>
              </a:rPr>
              <a:t> </a:t>
            </a:r>
            <a:r>
              <a:rPr lang="cs-CZ" sz="2800" dirty="0" err="1" smtClean="0">
                <a:latin typeface="Bradley Hand ITC" pitchFamily="66" charset="0"/>
              </a:rPr>
              <a:t>like</a:t>
            </a:r>
            <a:r>
              <a:rPr lang="cs-CZ" sz="2800" dirty="0" smtClean="0">
                <a:latin typeface="Bradley Hand ITC" pitchFamily="66" charset="0"/>
              </a:rPr>
              <a:t> to tell </a:t>
            </a:r>
            <a:r>
              <a:rPr lang="cs-CZ" sz="2800" dirty="0" err="1" smtClean="0">
                <a:latin typeface="Bradley Hand ITC" pitchFamily="66" charset="0"/>
              </a:rPr>
              <a:t>you</a:t>
            </a:r>
            <a:r>
              <a:rPr lang="cs-CZ" sz="2800" dirty="0" smtClean="0">
                <a:latin typeface="Bradley Hand ITC" pitchFamily="66" charset="0"/>
              </a:rPr>
              <a:t> </a:t>
            </a:r>
            <a:r>
              <a:rPr lang="cs-CZ" sz="2800" dirty="0" err="1" smtClean="0">
                <a:latin typeface="Bradley Hand ITC" pitchFamily="66" charset="0"/>
              </a:rPr>
              <a:t>about</a:t>
            </a:r>
            <a:r>
              <a:rPr lang="cs-CZ" sz="2800" dirty="0" smtClean="0">
                <a:latin typeface="Bradley Hand ITC" pitchFamily="66" charset="0"/>
              </a:rPr>
              <a:t> </a:t>
            </a:r>
            <a:r>
              <a:rPr lang="cs-CZ" sz="2800" dirty="0" err="1" smtClean="0">
                <a:latin typeface="Bradley Hand ITC" pitchFamily="66" charset="0"/>
              </a:rPr>
              <a:t>me</a:t>
            </a:r>
            <a:r>
              <a:rPr lang="cs-CZ" sz="2800" dirty="0" smtClean="0">
                <a:latin typeface="Bradley Hand ITC" pitchFamily="66" charset="0"/>
              </a:rPr>
              <a:t>.</a:t>
            </a:r>
            <a:r>
              <a:rPr lang="cs-CZ" sz="2800" dirty="0" smtClean="0">
                <a:latin typeface="Bradley Hand ITC" pitchFamily="66" charset="0"/>
              </a:rPr>
              <a:t> </a:t>
            </a:r>
            <a:r>
              <a:rPr lang="cs-CZ" sz="2800" dirty="0" smtClean="0">
                <a:latin typeface="Bradley Hand ITC" pitchFamily="66" charset="0"/>
              </a:rPr>
              <a:t>M</a:t>
            </a:r>
            <a:r>
              <a:rPr lang="cs-CZ" sz="2800" dirty="0" smtClean="0">
                <a:latin typeface="Bradley Hand ITC" pitchFamily="66" charset="0"/>
              </a:rPr>
              <a:t>y </a:t>
            </a:r>
            <a:r>
              <a:rPr lang="cs-CZ" sz="2800" dirty="0" err="1" smtClean="0">
                <a:latin typeface="Bradley Hand ITC" pitchFamily="66" charset="0"/>
              </a:rPr>
              <a:t>name</a:t>
            </a:r>
            <a:r>
              <a:rPr lang="cs-CZ" sz="2800" dirty="0" smtClean="0">
                <a:latin typeface="Bradley Hand ITC" pitchFamily="66" charset="0"/>
              </a:rPr>
              <a:t>‘s Klára Slámová. I‘m 17 </a:t>
            </a:r>
            <a:r>
              <a:rPr lang="cs-CZ" sz="2800" dirty="0" err="1" smtClean="0">
                <a:latin typeface="Bradley Hand ITC" pitchFamily="66" charset="0"/>
              </a:rPr>
              <a:t>years</a:t>
            </a:r>
            <a:r>
              <a:rPr lang="cs-CZ" sz="2800" dirty="0" smtClean="0">
                <a:latin typeface="Bradley Hand ITC" pitchFamily="66" charset="0"/>
              </a:rPr>
              <a:t> </a:t>
            </a:r>
            <a:r>
              <a:rPr lang="cs-CZ" sz="2800" dirty="0" err="1" smtClean="0">
                <a:latin typeface="Bradley Hand ITC" pitchFamily="66" charset="0"/>
              </a:rPr>
              <a:t>old</a:t>
            </a:r>
            <a:r>
              <a:rPr lang="cs-CZ" sz="2800" dirty="0" smtClean="0">
                <a:latin typeface="Bradley Hand ITC" pitchFamily="66" charset="0"/>
              </a:rPr>
              <a:t> </a:t>
            </a:r>
            <a:r>
              <a:rPr lang="cs-CZ" sz="2800" dirty="0" err="1" smtClean="0">
                <a:latin typeface="Bradley Hand ITC" pitchFamily="66" charset="0"/>
              </a:rPr>
              <a:t>and</a:t>
            </a:r>
            <a:r>
              <a:rPr lang="cs-CZ" sz="2800" dirty="0" smtClean="0">
                <a:latin typeface="Bradley Hand ITC" pitchFamily="66" charset="0"/>
              </a:rPr>
              <a:t> I live in </a:t>
            </a:r>
            <a:r>
              <a:rPr lang="cs-CZ" sz="2800" dirty="0" err="1" smtClean="0">
                <a:latin typeface="Bradley Hand ITC" pitchFamily="66" charset="0"/>
              </a:rPr>
              <a:t>small</a:t>
            </a:r>
            <a:r>
              <a:rPr lang="cs-CZ" sz="2800" dirty="0" smtClean="0">
                <a:latin typeface="Bradley Hand ITC" pitchFamily="66" charset="0"/>
              </a:rPr>
              <a:t> </a:t>
            </a:r>
            <a:r>
              <a:rPr lang="cs-CZ" sz="2800" dirty="0" err="1" smtClean="0">
                <a:latin typeface="Bradley Hand ITC" pitchFamily="66" charset="0"/>
              </a:rPr>
              <a:t>village</a:t>
            </a:r>
            <a:r>
              <a:rPr lang="cs-CZ" sz="2800" dirty="0" smtClean="0">
                <a:latin typeface="Bradley Hand ITC" pitchFamily="66" charset="0"/>
              </a:rPr>
              <a:t> in </a:t>
            </a:r>
            <a:r>
              <a:rPr lang="cs-CZ" sz="2800" dirty="0" err="1" smtClean="0">
                <a:latin typeface="Bradley Hand ITC" pitchFamily="66" charset="0"/>
              </a:rPr>
              <a:t>Moravia</a:t>
            </a:r>
            <a:r>
              <a:rPr lang="cs-CZ" sz="2800" dirty="0" smtClean="0">
                <a:latin typeface="Bradley Hand ITC" pitchFamily="66" charset="0"/>
              </a:rPr>
              <a:t>  in </a:t>
            </a:r>
            <a:r>
              <a:rPr lang="cs-CZ" sz="2800" dirty="0" err="1" smtClean="0">
                <a:latin typeface="Bradley Hand ITC" pitchFamily="66" charset="0"/>
              </a:rPr>
              <a:t>Czech</a:t>
            </a:r>
            <a:r>
              <a:rPr lang="cs-CZ" sz="2800" dirty="0" smtClean="0">
                <a:latin typeface="Bradley Hand ITC" pitchFamily="66" charset="0"/>
              </a:rPr>
              <a:t> </a:t>
            </a:r>
            <a:r>
              <a:rPr lang="cs-CZ" sz="2800" dirty="0" err="1" smtClean="0">
                <a:latin typeface="Bradley Hand ITC" pitchFamily="66" charset="0"/>
              </a:rPr>
              <a:t>republic</a:t>
            </a:r>
            <a:r>
              <a:rPr lang="cs-CZ" sz="2800" dirty="0" smtClean="0">
                <a:latin typeface="Bradley Hand ITC" pitchFamily="66" charset="0"/>
              </a:rPr>
              <a:t>.</a:t>
            </a:r>
            <a:br>
              <a:rPr lang="cs-CZ" sz="2800" dirty="0" smtClean="0">
                <a:latin typeface="Bradley Hand ITC" pitchFamily="66" charset="0"/>
              </a:rPr>
            </a:br>
            <a:r>
              <a:rPr lang="cs-CZ" sz="2800" dirty="0" smtClean="0">
                <a:latin typeface="Bradley Hand ITC" pitchFamily="66" charset="0"/>
              </a:rPr>
              <a:t>My </a:t>
            </a:r>
            <a:r>
              <a:rPr lang="cs-CZ" sz="2800" dirty="0" err="1" smtClean="0">
                <a:latin typeface="Bradley Hand ITC" pitchFamily="66" charset="0"/>
              </a:rPr>
              <a:t>best</a:t>
            </a:r>
            <a:r>
              <a:rPr lang="cs-CZ" sz="2800" dirty="0" smtClean="0">
                <a:latin typeface="Bradley Hand ITC" pitchFamily="66" charset="0"/>
              </a:rPr>
              <a:t> hobby‘s </a:t>
            </a:r>
            <a:r>
              <a:rPr lang="cs-CZ" sz="2800" dirty="0" err="1" smtClean="0">
                <a:latin typeface="Bradley Hand ITC" pitchFamily="66" charset="0"/>
              </a:rPr>
              <a:t>photograph</a:t>
            </a:r>
            <a:r>
              <a:rPr lang="cs-CZ" sz="2800" dirty="0" err="1">
                <a:latin typeface="Bradley Hand ITC" pitchFamily="66" charset="0"/>
              </a:rPr>
              <a:t>y</a:t>
            </a:r>
            <a:r>
              <a:rPr lang="cs-CZ" sz="2800" dirty="0" smtClean="0">
                <a:latin typeface="Bradley Hand ITC" pitchFamily="66" charset="0"/>
              </a:rPr>
              <a:t>.</a:t>
            </a:r>
            <a:endParaRPr lang="cs-CZ" sz="2800" dirty="0">
              <a:latin typeface="Bradley Hand ITC" pitchFamily="66" charset="0"/>
            </a:endParaRPr>
          </a:p>
        </p:txBody>
      </p:sp>
      <p:pic>
        <p:nvPicPr>
          <p:cNvPr id="9" name="Zástupný symbol pro obsah 8" descr="57321_1418267229225_1608972877_884838_5464900_o (1)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1484784"/>
            <a:ext cx="5746401" cy="4509119"/>
          </a:xfrm>
        </p:spPr>
      </p:pic>
      <p:sp>
        <p:nvSpPr>
          <p:cNvPr id="5" name="TextovéPole 4"/>
          <p:cNvSpPr txBox="1"/>
          <p:nvPr/>
        </p:nvSpPr>
        <p:spPr>
          <a:xfrm>
            <a:off x="4499992" y="6021288"/>
            <a:ext cx="2311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</a:t>
            </a:r>
            <a:r>
              <a:rPr lang="cs-CZ" dirty="0" err="1" smtClean="0"/>
              <a:t>hoto</a:t>
            </a:r>
            <a:r>
              <a:rPr lang="cs-CZ" dirty="0" smtClean="0"/>
              <a:t> by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707904" y="40466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Bradley Hand ITC" pitchFamily="66" charset="0"/>
              </a:rPr>
              <a:t>I LIKE </a:t>
            </a:r>
            <a:r>
              <a:rPr lang="cs-CZ" sz="3600" dirty="0" smtClean="0">
                <a:solidFill>
                  <a:schemeClr val="accent2"/>
                </a:solidFill>
                <a:latin typeface="Webdings" pitchFamily="18" charset="2"/>
              </a:rPr>
              <a:t>Y</a:t>
            </a:r>
            <a:endParaRPr lang="cs-CZ" sz="3600" dirty="0">
              <a:solidFill>
                <a:schemeClr val="accent2"/>
              </a:solidFill>
              <a:latin typeface="Bradley Hand ITC" pitchFamily="66" charset="0"/>
            </a:endParaRPr>
          </a:p>
        </p:txBody>
      </p:sp>
      <p:pic>
        <p:nvPicPr>
          <p:cNvPr id="1026" name="Picture 2" descr="http://www.fotoaparat.cz/g/07/03/08/358524_ca32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0"/>
            <a:ext cx="6667500" cy="4381501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4283968" y="602128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Bradley Hand ITC" pitchFamily="66" charset="0"/>
              </a:rPr>
              <a:t>LIZARDS</a:t>
            </a:r>
            <a:endParaRPr lang="cs-CZ" b="1" dirty="0">
              <a:latin typeface="Bradley Hand ITC" pitchFamily="66" charset="0"/>
            </a:endParaRPr>
          </a:p>
        </p:txBody>
      </p:sp>
      <p:pic>
        <p:nvPicPr>
          <p:cNvPr id="1028" name="Picture 4" descr="http://sphotos.ak.fbcdn.net/hphotos-ak-snc4/hs1355.snc4/162785_182496525097978_100000128966721_696719_5921869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-1"/>
            <a:ext cx="5448300" cy="6858001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395536" y="2924944"/>
            <a:ext cx="19800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Bradley Hand ITC" pitchFamily="66" charset="0"/>
              </a:rPr>
              <a:t>BOULDER WALL</a:t>
            </a:r>
            <a:br>
              <a:rPr lang="cs-CZ" b="1" dirty="0" smtClean="0">
                <a:latin typeface="Bradley Hand ITC" pitchFamily="66" charset="0"/>
              </a:rPr>
            </a:br>
            <a:endParaRPr lang="cs-CZ" b="1" dirty="0" smtClean="0">
              <a:latin typeface="Bradley Hand ITC" pitchFamily="66" charset="0"/>
            </a:endParaRPr>
          </a:p>
          <a:p>
            <a:r>
              <a:rPr lang="cs-CZ" b="1" dirty="0" err="1" smtClean="0">
                <a:latin typeface="Bradley Hand ITC" pitchFamily="66" charset="0"/>
              </a:rPr>
              <a:t>This</a:t>
            </a:r>
            <a:r>
              <a:rPr lang="cs-CZ" b="1" dirty="0" smtClean="0">
                <a:latin typeface="Bradley Hand ITC" pitchFamily="66" charset="0"/>
              </a:rPr>
              <a:t> </a:t>
            </a:r>
            <a:r>
              <a:rPr lang="cs-CZ" b="1" dirty="0" err="1" smtClean="0">
                <a:latin typeface="Bradley Hand ITC" pitchFamily="66" charset="0"/>
              </a:rPr>
              <a:t>Is</a:t>
            </a:r>
            <a:r>
              <a:rPr lang="cs-CZ" b="1" dirty="0" smtClean="0">
                <a:latin typeface="Bradley Hand ITC" pitchFamily="66" charset="0"/>
              </a:rPr>
              <a:t> </a:t>
            </a:r>
            <a:r>
              <a:rPr lang="cs-CZ" b="1" dirty="0" err="1" smtClean="0">
                <a:latin typeface="Bradley Hand ITC" pitchFamily="66" charset="0"/>
              </a:rPr>
              <a:t>me</a:t>
            </a:r>
            <a:r>
              <a:rPr lang="cs-CZ" b="1" dirty="0" smtClean="0">
                <a:latin typeface="Bradley Hand ITC" pitchFamily="66" charset="0"/>
              </a:rPr>
              <a:t> </a:t>
            </a:r>
            <a:r>
              <a:rPr lang="cs-CZ" b="1" dirty="0" smtClean="0">
                <a:latin typeface="Bradley Hand ITC" pitchFamily="66" charset="0"/>
                <a:sym typeface="Wingdings" pitchFamily="2" charset="2"/>
              </a:rPr>
              <a:t></a:t>
            </a:r>
            <a:endParaRPr lang="cs-CZ" b="1" dirty="0">
              <a:latin typeface="Bradley Hand ITC" pitchFamily="66" charset="0"/>
            </a:endParaRPr>
          </a:p>
        </p:txBody>
      </p:sp>
      <p:pic>
        <p:nvPicPr>
          <p:cNvPr id="1032" name="Picture 8" descr="http://www.licensing.biz/media/images/news/1212/184_1222_Shaun-the-Sheep-Web184pxl.jpg?i=12435104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1196752"/>
            <a:ext cx="4392488" cy="4392488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3851920" y="6021288"/>
            <a:ext cx="232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Bradley Hand ITC" pitchFamily="66" charset="0"/>
              </a:rPr>
              <a:t>SHAUN THE SHEEP</a:t>
            </a:r>
            <a:endParaRPr lang="cs-CZ" b="1" dirty="0">
              <a:latin typeface="Bradley Hand ITC" pitchFamily="66" charset="0"/>
            </a:endParaRPr>
          </a:p>
        </p:txBody>
      </p:sp>
      <p:pic>
        <p:nvPicPr>
          <p:cNvPr id="1034" name="Picture 10" descr="http://site.rockportrait.com.au/wp-content/uploads/2009/03/photographer-steve-550x39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1268760"/>
            <a:ext cx="6368547" cy="4608512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3491880" y="616530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Bradley Hand ITC" pitchFamily="66" charset="0"/>
              </a:rPr>
              <a:t>PHOTOGRAPHING</a:t>
            </a:r>
            <a:endParaRPr lang="cs-CZ" b="1" dirty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  <p:bldP spid="12" grpId="0"/>
      <p:bldP spid="12" grpId="1"/>
      <p:bldP spid="14" grpId="0"/>
      <p:bldP spid="14" grpId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51</Words>
  <Application>Microsoft Office PowerPoint</Application>
  <PresentationFormat>Předvádění na obrazovce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About me…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me…</dc:title>
  <dc:creator>Klára</dc:creator>
  <cp:lastModifiedBy>Klára</cp:lastModifiedBy>
  <cp:revision>37</cp:revision>
  <dcterms:created xsi:type="dcterms:W3CDTF">2010-12-06T13:02:39Z</dcterms:created>
  <dcterms:modified xsi:type="dcterms:W3CDTF">2010-12-14T19:42:35Z</dcterms:modified>
</cp:coreProperties>
</file>