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Karolina\Plocha\lion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3.wav"/><Relationship Id="rId7" Type="http://schemas.openxmlformats.org/officeDocument/2006/relationships/image" Target="../media/image4.jpeg"/><Relationship Id="rId12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8.jpeg"/><Relationship Id="rId5" Type="http://schemas.openxmlformats.org/officeDocument/2006/relationships/audio" Target="../media/audio5.wav"/><Relationship Id="rId10" Type="http://schemas.openxmlformats.org/officeDocument/2006/relationships/image" Target="../media/image7.jpeg"/><Relationship Id="rId4" Type="http://schemas.openxmlformats.org/officeDocument/2006/relationships/audio" Target="../media/audio4.wav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10.gif"/><Relationship Id="rId7" Type="http://schemas.openxmlformats.org/officeDocument/2006/relationships/image" Target="../media/image13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litter-graphics.com/" TargetMode="Externa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  <a:latin typeface="Harlow Solid Italic" pitchFamily="82" charset="0"/>
              </a:rPr>
              <a:t>Hello</a:t>
            </a:r>
            <a:r>
              <a:rPr lang="cs-CZ" dirty="0" smtClean="0">
                <a:solidFill>
                  <a:srgbClr val="FF0000"/>
                </a:solidFill>
                <a:latin typeface="Harlow Solid Italic" pitchFamily="82" charset="0"/>
              </a:rPr>
              <a:t> My </a:t>
            </a:r>
            <a:r>
              <a:rPr lang="cs-CZ" dirty="0" err="1" smtClean="0">
                <a:solidFill>
                  <a:srgbClr val="FF0000"/>
                </a:solidFill>
                <a:latin typeface="Harlow Solid Italic" pitchFamily="82" charset="0"/>
              </a:rPr>
              <a:t>Dears</a:t>
            </a:r>
            <a:r>
              <a:rPr lang="cs-CZ" dirty="0" smtClean="0">
                <a:solidFill>
                  <a:srgbClr val="FF0000"/>
                </a:solidFill>
                <a:latin typeface="Harlow Solid Italic" pitchFamily="82" charset="0"/>
              </a:rPr>
              <a:t>!</a:t>
            </a:r>
            <a:endParaRPr lang="cs-CZ" dirty="0">
              <a:solidFill>
                <a:srgbClr val="FF0000"/>
              </a:solidFill>
              <a:latin typeface="Harlow Solid Italic" pitchFamily="82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>
                <a:solidFill>
                  <a:srgbClr val="C00000"/>
                </a:solidFill>
                <a:latin typeface="Harlow Solid Italic" pitchFamily="82" charset="0"/>
              </a:rPr>
              <a:t>I </a:t>
            </a:r>
            <a:r>
              <a:rPr lang="cs-CZ" dirty="0" err="1" smtClean="0">
                <a:solidFill>
                  <a:srgbClr val="C00000"/>
                </a:solidFill>
                <a:latin typeface="Harlow Solid Italic" pitchFamily="82" charset="0"/>
              </a:rPr>
              <a:t>want</a:t>
            </a:r>
            <a:r>
              <a:rPr lang="cs-CZ" dirty="0" smtClean="0">
                <a:solidFill>
                  <a:srgbClr val="C00000"/>
                </a:solidFill>
                <a:latin typeface="Harlow Solid Italic" pitchFamily="82" charset="0"/>
              </a:rPr>
              <a:t> to tell </a:t>
            </a:r>
            <a:r>
              <a:rPr lang="cs-CZ" dirty="0" err="1" smtClean="0">
                <a:solidFill>
                  <a:srgbClr val="C00000"/>
                </a:solidFill>
                <a:latin typeface="Harlow Solid Italic" pitchFamily="82" charset="0"/>
              </a:rPr>
              <a:t>you</a:t>
            </a:r>
            <a:r>
              <a:rPr lang="cs-CZ" dirty="0" smtClean="0">
                <a:solidFill>
                  <a:srgbClr val="C00000"/>
                </a:solidFill>
                <a:latin typeface="Harlow Solid Italic" pitchFamily="82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Harlow Solid Italic" pitchFamily="82" charset="0"/>
              </a:rPr>
              <a:t>something</a:t>
            </a:r>
            <a:r>
              <a:rPr lang="cs-CZ" dirty="0" smtClean="0">
                <a:solidFill>
                  <a:srgbClr val="C00000"/>
                </a:solidFill>
                <a:latin typeface="Harlow Solid Italic" pitchFamily="82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Harlow Solid Italic" pitchFamily="82" charset="0"/>
              </a:rPr>
              <a:t>about</a:t>
            </a:r>
            <a:r>
              <a:rPr lang="cs-CZ" dirty="0" smtClean="0">
                <a:solidFill>
                  <a:srgbClr val="C00000"/>
                </a:solidFill>
                <a:latin typeface="Harlow Solid Italic" pitchFamily="82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Harlow Solid Italic" pitchFamily="82" charset="0"/>
              </a:rPr>
              <a:t>me</a:t>
            </a:r>
            <a:r>
              <a:rPr lang="cs-CZ" dirty="0" smtClean="0">
                <a:solidFill>
                  <a:srgbClr val="C00000"/>
                </a:solidFill>
                <a:latin typeface="Harlow Solid Italic" pitchFamily="82" charset="0"/>
              </a:rPr>
              <a:t> </a:t>
            </a:r>
            <a:r>
              <a:rPr lang="cs-CZ" dirty="0" smtClean="0">
                <a:solidFill>
                  <a:srgbClr val="C00000"/>
                </a:solidFill>
                <a:latin typeface="Harlow Solid Italic" pitchFamily="82" charset="0"/>
                <a:sym typeface="Wingdings" pitchFamily="2" charset="2"/>
              </a:rPr>
              <a:t></a:t>
            </a:r>
          </a:p>
          <a:p>
            <a:pPr algn="ctr">
              <a:buNone/>
            </a:pPr>
            <a:endParaRPr lang="cs-CZ" dirty="0">
              <a:solidFill>
                <a:srgbClr val="C00000"/>
              </a:solidFill>
              <a:latin typeface="Harlow Solid Italic" pitchFamily="82" charset="0"/>
            </a:endParaRPr>
          </a:p>
        </p:txBody>
      </p:sp>
      <p:pic>
        <p:nvPicPr>
          <p:cNvPr id="9" name="Obrázek 8" descr="lvíček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2428868"/>
            <a:ext cx="4591457" cy="3438444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 rot="1371639">
            <a:off x="1165301" y="2431600"/>
            <a:ext cx="67151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800" dirty="0" smtClean="0">
                <a:solidFill>
                  <a:srgbClr val="00B050"/>
                </a:solidFill>
                <a:latin typeface="Bernard MT Condensed" pitchFamily="18" charset="0"/>
              </a:rPr>
              <a:t>SO LET‘S HAVE A LOOK</a:t>
            </a:r>
            <a:endParaRPr lang="cs-CZ" sz="8800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pic>
        <p:nvPicPr>
          <p:cNvPr id="11" name="li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071538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8829">
    <p:wipe dir="d"/>
    <p:sndAc>
      <p:stSnd>
        <p:snd r:embed="rId3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8" presetClass="entr" presetSubtype="0" accel="10000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3174" y="6858000"/>
            <a:ext cx="6143668" cy="57150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714356"/>
            <a:ext cx="2500330" cy="38576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Bernard MT Condensed" pitchFamily="18" charset="0"/>
              </a:rPr>
              <a:t/>
            </a:r>
            <a:br>
              <a:rPr lang="cs-CZ" dirty="0" smtClean="0">
                <a:latin typeface="Bernard MT Condensed" pitchFamily="18" charset="0"/>
              </a:rPr>
            </a:br>
            <a:r>
              <a:rPr lang="cs-CZ" dirty="0" smtClean="0">
                <a:latin typeface="Bernard MT Condensed" pitchFamily="18" charset="0"/>
              </a:rPr>
              <a:t>NAME: </a:t>
            </a:r>
            <a:br>
              <a:rPr lang="cs-CZ" dirty="0" smtClean="0">
                <a:latin typeface="Bernard MT Condensed" pitchFamily="18" charset="0"/>
              </a:rPr>
            </a:br>
            <a:r>
              <a:rPr lang="cs-CZ" dirty="0" smtClean="0">
                <a:latin typeface="Bernard MT Condensed" pitchFamily="18" charset="0"/>
              </a:rPr>
              <a:t>BIRTHDATE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dirty="0" smtClean="0">
                <a:latin typeface="Bernard MT Condensed" pitchFamily="18" charset="0"/>
              </a:rPr>
              <a:t/>
            </a:r>
            <a:br>
              <a:rPr lang="cs-CZ" dirty="0" smtClean="0">
                <a:latin typeface="Bernard MT Condensed" pitchFamily="18" charset="0"/>
              </a:rPr>
            </a:br>
            <a:r>
              <a:rPr lang="cs-CZ" dirty="0" smtClean="0">
                <a:latin typeface="Bernard MT Condensed" pitchFamily="18" charset="0"/>
              </a:rPr>
              <a:t>AGE:</a:t>
            </a:r>
            <a:br>
              <a:rPr lang="cs-CZ" dirty="0" smtClean="0">
                <a:latin typeface="Bernard MT Condensed" pitchFamily="18" charset="0"/>
              </a:rPr>
            </a:br>
            <a:r>
              <a:rPr lang="cs-CZ" dirty="0" smtClean="0">
                <a:latin typeface="Bernard MT Condensed" pitchFamily="18" charset="0"/>
              </a:rPr>
              <a:t>HOBBIES:</a:t>
            </a:r>
            <a:br>
              <a:rPr lang="cs-CZ" dirty="0" smtClean="0">
                <a:latin typeface="Bernard MT Condensed" pitchFamily="18" charset="0"/>
              </a:rPr>
            </a:br>
            <a:endParaRPr lang="cs-CZ" dirty="0">
              <a:latin typeface="Bernard MT Condensed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43108" y="1285860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Karolína Osičková; 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female</a:t>
            </a:r>
            <a:endParaRPr lang="cs-CZ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071802" y="178592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4th June 1994</a:t>
            </a:r>
            <a:endParaRPr lang="cs-CZ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28794" y="228599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16</a:t>
            </a:r>
            <a:endParaRPr lang="cs-CZ" sz="2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Obrázek 8" descr="kytar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976" y="3214686"/>
            <a:ext cx="2724150" cy="1676400"/>
          </a:xfrm>
          <a:prstGeom prst="rect">
            <a:avLst/>
          </a:prstGeom>
        </p:spPr>
      </p:pic>
      <p:pic>
        <p:nvPicPr>
          <p:cNvPr id="12" name="Obrázek 11" descr="win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8662" y="4857760"/>
            <a:ext cx="3419475" cy="1333500"/>
          </a:xfrm>
          <a:prstGeom prst="rect">
            <a:avLst/>
          </a:prstGeom>
        </p:spPr>
      </p:pic>
      <p:pic>
        <p:nvPicPr>
          <p:cNvPr id="13" name="Obrázek 12" descr="singing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14744" y="2928934"/>
            <a:ext cx="2343150" cy="1952625"/>
          </a:xfrm>
          <a:prstGeom prst="rect">
            <a:avLst/>
          </a:prstGeom>
        </p:spPr>
      </p:pic>
      <p:pic>
        <p:nvPicPr>
          <p:cNvPr id="14" name="Obrázek 13" descr="basketbaal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43636" y="2500306"/>
            <a:ext cx="2028825" cy="2257425"/>
          </a:xfrm>
          <a:prstGeom prst="rect">
            <a:avLst/>
          </a:prstGeom>
        </p:spPr>
      </p:pic>
      <p:pic>
        <p:nvPicPr>
          <p:cNvPr id="15" name="Obrázek 14" descr="fyzika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00562" y="4929198"/>
            <a:ext cx="2789200" cy="1243009"/>
          </a:xfrm>
          <a:prstGeom prst="rect">
            <a:avLst/>
          </a:prstGeom>
        </p:spPr>
      </p:pic>
      <p:pic>
        <p:nvPicPr>
          <p:cNvPr id="18" name="Obrázek 17" descr="bookworm2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14414" y="285704"/>
            <a:ext cx="6572296" cy="6572296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2406745">
            <a:off x="-1725" y="367324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…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crazy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ransition spd="med" advTm="25984">
    <p:wedg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35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6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275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275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775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275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275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775"/>
                            </p:stCondLst>
                            <p:childTnLst>
                              <p:par>
                                <p:cTn id="51" presetID="35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275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775"/>
                            </p:stCondLst>
                            <p:childTnLst>
                              <p:par>
                                <p:cTn id="6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9" grpId="0"/>
      <p:bldP spid="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Cooper Black" pitchFamily="18" charset="0"/>
              </a:rPr>
              <a:t>I </a:t>
            </a:r>
            <a:r>
              <a:rPr lang="cs-CZ" dirty="0" err="1" smtClean="0">
                <a:solidFill>
                  <a:srgbClr val="FF0000"/>
                </a:solidFill>
                <a:latin typeface="Cooper Black" pitchFamily="18" charset="0"/>
              </a:rPr>
              <a:t>hope</a:t>
            </a:r>
            <a:r>
              <a:rPr lang="cs-CZ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oper Black" pitchFamily="18" charset="0"/>
              </a:rPr>
              <a:t>you</a:t>
            </a:r>
            <a:r>
              <a:rPr lang="cs-CZ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oper Black" pitchFamily="18" charset="0"/>
              </a:rPr>
              <a:t>will</a:t>
            </a:r>
            <a:r>
              <a:rPr lang="cs-CZ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oper Black" pitchFamily="18" charset="0"/>
              </a:rPr>
              <a:t>like</a:t>
            </a:r>
            <a:r>
              <a:rPr lang="cs-CZ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oper Black" pitchFamily="18" charset="0"/>
              </a:rPr>
              <a:t>me</a:t>
            </a:r>
            <a:r>
              <a:rPr lang="cs-CZ" dirty="0" smtClean="0">
                <a:solidFill>
                  <a:srgbClr val="FF0000"/>
                </a:solidFill>
                <a:latin typeface="Cooper Black" pitchFamily="18" charset="0"/>
              </a:rPr>
              <a:t> ! </a:t>
            </a:r>
            <a:r>
              <a:rPr lang="cs-CZ" dirty="0" smtClean="0">
                <a:solidFill>
                  <a:srgbClr val="FF0000"/>
                </a:solidFill>
                <a:latin typeface="Cooper Black" pitchFamily="18" charset="0"/>
                <a:sym typeface="Wingdings" pitchFamily="2" charset="2"/>
              </a:rPr>
              <a:t></a:t>
            </a:r>
            <a:endParaRPr lang="cs-CZ" dirty="0">
              <a:solidFill>
                <a:srgbClr val="FF0000"/>
              </a:solidFill>
              <a:latin typeface="Cooper Black" pitchFamily="18" charset="0"/>
            </a:endParaRPr>
          </a:p>
        </p:txBody>
      </p:sp>
      <p:pic>
        <p:nvPicPr>
          <p:cNvPr id="5" name="Obrázek 4" descr="tygr%20-%20animac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500546"/>
            <a:ext cx="2357454" cy="2357454"/>
          </a:xfrm>
          <a:prstGeom prst="rect">
            <a:avLst/>
          </a:prstGeom>
        </p:spPr>
      </p:pic>
      <p:pic>
        <p:nvPicPr>
          <p:cNvPr id="1030" name="Picture 6" descr="http://img1.obrazkyanimace.com/oa/v1/pe/pe00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285992"/>
            <a:ext cx="2857500" cy="3133725"/>
          </a:xfrm>
          <a:prstGeom prst="rect">
            <a:avLst/>
          </a:prstGeom>
          <a:noFill/>
        </p:spPr>
      </p:pic>
      <p:pic>
        <p:nvPicPr>
          <p:cNvPr id="1036" name="Picture 12" descr="http://nd01.jxs.cz/451/910/161b4bdfda_18184730_o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1714488"/>
            <a:ext cx="3214685" cy="2571748"/>
          </a:xfrm>
          <a:prstGeom prst="rect">
            <a:avLst/>
          </a:prstGeom>
          <a:noFill/>
        </p:spPr>
      </p:pic>
      <p:pic>
        <p:nvPicPr>
          <p:cNvPr id="1040" name="Picture 16" descr="http://dl4.glitter-graphics.net/pub/241/241374b5b6l6wijh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2214554"/>
            <a:ext cx="809625" cy="1428750"/>
          </a:xfrm>
          <a:prstGeom prst="rect">
            <a:avLst/>
          </a:prstGeom>
          <a:noFill/>
        </p:spPr>
      </p:pic>
      <p:pic>
        <p:nvPicPr>
          <p:cNvPr id="1042" name="Picture 18" descr="http://dl.glitter-graphics.net/pub/1041/1041431tuj97fiod6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3786190"/>
            <a:ext cx="2543173" cy="24575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38</Words>
  <PresentationFormat>Předvádění na obrazovce (4:3)</PresentationFormat>
  <Paragraphs>9</Paragraphs>
  <Slides>3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Hello My Dears!</vt:lpstr>
      <vt:lpstr>Snímek 2</vt:lpstr>
      <vt:lpstr>I hope you will like me 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Karolina</cp:lastModifiedBy>
  <cp:revision>39</cp:revision>
  <dcterms:modified xsi:type="dcterms:W3CDTF">2010-12-07T20:26:41Z</dcterms:modified>
</cp:coreProperties>
</file>