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E00D6D-6DE6-47C6-A005-144D05A7CA71}" type="datetimeFigureOut">
              <a:rPr lang="pl-PL" smtClean="0"/>
              <a:pPr/>
              <a:t>2010-12-16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3808C9-0C41-4B20-A9DC-E4DCFC91508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3143272"/>
          </a:xfrm>
        </p:spPr>
        <p:txBody>
          <a:bodyPr/>
          <a:lstStyle/>
          <a:p>
            <a:r>
              <a:rPr lang="pl-PL" dirty="0" err="1" smtClean="0"/>
              <a:t>Hello</a:t>
            </a:r>
            <a:r>
              <a:rPr lang="pl-PL" dirty="0" smtClean="0"/>
              <a:t> </a:t>
            </a:r>
            <a:r>
              <a:rPr lang="pl-PL" dirty="0" err="1" smtClean="0"/>
              <a:t>I’m</a:t>
            </a:r>
            <a:r>
              <a:rPr lang="pl-PL" dirty="0" smtClean="0"/>
              <a:t> Jurek</a:t>
            </a:r>
            <a:br>
              <a:rPr lang="pl-PL" dirty="0" smtClean="0"/>
            </a:br>
            <a:r>
              <a:rPr lang="pl-PL" dirty="0" err="1" smtClean="0"/>
              <a:t>Something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me…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live…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571744"/>
            <a:ext cx="4114800" cy="3071834"/>
          </a:xfrm>
        </p:spPr>
        <p:txBody>
          <a:bodyPr>
            <a:normAutofit/>
          </a:bodyPr>
          <a:lstStyle/>
          <a:p>
            <a:pPr marL="268288" indent="0">
              <a:buNone/>
            </a:pPr>
            <a:r>
              <a:rPr lang="pl-PL" sz="2000" dirty="0" smtClean="0"/>
              <a:t>I live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center </a:t>
            </a:r>
            <a:r>
              <a:rPr lang="pl-PL" sz="2000" dirty="0" smtClean="0"/>
              <a:t>of Poland </a:t>
            </a:r>
            <a:r>
              <a:rPr lang="pl-PL" sz="2000" dirty="0" err="1" smtClean="0"/>
              <a:t>in</a:t>
            </a:r>
            <a:r>
              <a:rPr lang="pl-PL" sz="2000" dirty="0" smtClean="0"/>
              <a:t> Łódź </a:t>
            </a:r>
            <a:r>
              <a:rPr lang="pl-PL" sz="2000" dirty="0" err="1" smtClean="0"/>
              <a:t>with</a:t>
            </a:r>
            <a:r>
              <a:rPr lang="pl-PL" sz="2000" dirty="0" smtClean="0"/>
              <a:t> my </a:t>
            </a:r>
            <a:r>
              <a:rPr lang="pl-PL" sz="2000" dirty="0" err="1" smtClean="0"/>
              <a:t>Mum</a:t>
            </a:r>
            <a:r>
              <a:rPr lang="pl-PL" sz="2000" dirty="0" smtClean="0"/>
              <a:t>, </a:t>
            </a:r>
            <a:r>
              <a:rPr lang="pl-PL" sz="2000" dirty="0" err="1" smtClean="0"/>
              <a:t>Grandmum</a:t>
            </a:r>
            <a:r>
              <a:rPr lang="pl-PL" sz="2000" dirty="0" smtClean="0"/>
              <a:t> and </a:t>
            </a:r>
            <a:r>
              <a:rPr lang="pl-PL" sz="2000" dirty="0" err="1" smtClean="0"/>
              <a:t>Sister</a:t>
            </a:r>
            <a:r>
              <a:rPr lang="pl-PL" sz="2000" dirty="0" smtClean="0"/>
              <a:t>. </a:t>
            </a:r>
            <a:r>
              <a:rPr lang="pl-PL" sz="2000" dirty="0" err="1" smtClean="0"/>
              <a:t>I’ve</a:t>
            </a:r>
            <a:r>
              <a:rPr lang="pl-PL" sz="2000" dirty="0" smtClean="0"/>
              <a:t> </a:t>
            </a:r>
            <a:r>
              <a:rPr lang="pl-PL" sz="2000" dirty="0" err="1" smtClean="0"/>
              <a:t>got</a:t>
            </a:r>
            <a:r>
              <a:rPr lang="pl-PL" sz="2000" dirty="0" smtClean="0"/>
              <a:t> </a:t>
            </a:r>
            <a:r>
              <a:rPr lang="pl-PL" sz="2000" dirty="0" smtClean="0"/>
              <a:t>a Dog </a:t>
            </a:r>
            <a:r>
              <a:rPr lang="pl-PL" sz="2000" dirty="0" err="1" smtClean="0"/>
              <a:t>her</a:t>
            </a:r>
            <a:r>
              <a:rPr lang="pl-PL" sz="2000" dirty="0" smtClean="0"/>
              <a:t> </a:t>
            </a:r>
            <a:r>
              <a:rPr lang="pl-PL" sz="2000" dirty="0" err="1" smtClean="0"/>
              <a:t>name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Łatka and </a:t>
            </a:r>
            <a:r>
              <a:rPr lang="pl-PL" sz="2000" dirty="0" err="1" smtClean="0"/>
              <a:t>now</a:t>
            </a:r>
            <a:r>
              <a:rPr lang="pl-PL" sz="2000" dirty="0" smtClean="0"/>
              <a:t> </a:t>
            </a:r>
            <a:r>
              <a:rPr lang="pl-PL" sz="2000" dirty="0" err="1" smtClean="0"/>
              <a:t>she</a:t>
            </a:r>
            <a:r>
              <a:rPr lang="pl-PL" sz="2000" dirty="0" smtClean="0"/>
              <a:t> </a:t>
            </a:r>
            <a:r>
              <a:rPr lang="pl-PL" sz="2000" dirty="0" err="1" smtClean="0"/>
              <a:t>has</a:t>
            </a:r>
            <a:r>
              <a:rPr lang="pl-PL" sz="2000" dirty="0" smtClean="0"/>
              <a:t> 5 </a:t>
            </a:r>
            <a:r>
              <a:rPr lang="pl-PL" sz="2000" dirty="0" err="1" smtClean="0"/>
              <a:t>puppies</a:t>
            </a:r>
            <a:r>
              <a:rPr lang="pl-PL" sz="2000" dirty="0" smtClean="0"/>
              <a:t> </a:t>
            </a:r>
            <a:r>
              <a:rPr lang="pl-PL" sz="2000" dirty="0" err="1" smtClean="0"/>
              <a:t>all</a:t>
            </a:r>
            <a:r>
              <a:rPr lang="pl-PL" sz="2000" dirty="0" smtClean="0"/>
              <a:t> </a:t>
            </a:r>
            <a:r>
              <a:rPr lang="pl-PL" sz="2000" dirty="0" err="1" smtClean="0"/>
              <a:t>have</a:t>
            </a:r>
            <a:r>
              <a:rPr lang="pl-PL" sz="2000" dirty="0" smtClean="0"/>
              <a:t> 4 </a:t>
            </a:r>
            <a:r>
              <a:rPr lang="pl-PL" sz="2000" dirty="0" err="1" smtClean="0"/>
              <a:t>weeks</a:t>
            </a:r>
            <a:r>
              <a:rPr lang="pl-PL" sz="2000" dirty="0" smtClean="0"/>
              <a:t>. I </a:t>
            </a:r>
            <a:r>
              <a:rPr lang="pl-PL" sz="2000" dirty="0" err="1" smtClean="0"/>
              <a:t>have</a:t>
            </a:r>
            <a:r>
              <a:rPr lang="pl-PL" sz="2000" dirty="0" smtClean="0"/>
              <a:t> </a:t>
            </a:r>
            <a:r>
              <a:rPr lang="pl-PL" sz="2000" dirty="0" err="1" smtClean="0"/>
              <a:t>got</a:t>
            </a:r>
            <a:r>
              <a:rPr lang="pl-PL" sz="2000" dirty="0" smtClean="0"/>
              <a:t> </a:t>
            </a:r>
            <a:r>
              <a:rPr lang="pl-PL" sz="2000" dirty="0" smtClean="0"/>
              <a:t>a house </a:t>
            </a:r>
            <a:r>
              <a:rPr lang="pl-PL" sz="2000" dirty="0" smtClean="0"/>
              <a:t>on a </a:t>
            </a:r>
            <a:r>
              <a:rPr lang="pl-PL" sz="2000" dirty="0" err="1" smtClean="0"/>
              <a:t>suburbs</a:t>
            </a:r>
            <a:r>
              <a:rPr lang="pl-PL" sz="2000" dirty="0" smtClean="0"/>
              <a:t> </a:t>
            </a:r>
            <a:r>
              <a:rPr lang="pl-PL" sz="2000" dirty="0" smtClean="0"/>
              <a:t>of </a:t>
            </a:r>
            <a:r>
              <a:rPr lang="pl-PL" sz="2000" dirty="0" err="1" smtClean="0"/>
              <a:t>the</a:t>
            </a:r>
            <a:r>
              <a:rPr lang="pl-PL" sz="2000" dirty="0" smtClean="0"/>
              <a:t> city so </a:t>
            </a:r>
            <a:r>
              <a:rPr lang="pl-PL" sz="2000" dirty="0" err="1" smtClean="0"/>
              <a:t>there</a:t>
            </a:r>
            <a:r>
              <a:rPr lang="pl-PL" sz="2000" dirty="0" smtClean="0"/>
              <a:t> </a:t>
            </a:r>
            <a:r>
              <a:rPr lang="pl-PL" sz="2000" dirty="0" err="1" smtClean="0"/>
              <a:t>it’s</a:t>
            </a:r>
            <a:r>
              <a:rPr lang="pl-PL" sz="2000" dirty="0" smtClean="0"/>
              <a:t> </a:t>
            </a:r>
            <a:r>
              <a:rPr lang="pl-PL" sz="2000" dirty="0" err="1" smtClean="0"/>
              <a:t>quiet</a:t>
            </a:r>
            <a:r>
              <a:rPr lang="pl-PL" sz="2000" dirty="0" smtClean="0"/>
              <a:t> and </a:t>
            </a:r>
            <a:r>
              <a:rPr lang="pl-PL" sz="2000" dirty="0" err="1" smtClean="0"/>
              <a:t>safe</a:t>
            </a:r>
            <a:r>
              <a:rPr lang="pl-PL" sz="2000" dirty="0" smtClean="0"/>
              <a:t>. </a:t>
            </a:r>
            <a:r>
              <a:rPr lang="pl-PL" sz="2000" dirty="0" smtClean="0"/>
              <a:t>By tram </a:t>
            </a:r>
            <a:r>
              <a:rPr lang="pl-PL" sz="2000" dirty="0" smtClean="0"/>
              <a:t>I </a:t>
            </a:r>
            <a:r>
              <a:rPr lang="pl-PL" sz="2000" dirty="0" err="1" smtClean="0"/>
              <a:t>can</a:t>
            </a:r>
            <a:r>
              <a:rPr lang="pl-PL" sz="2000" dirty="0" smtClean="0"/>
              <a:t> be </a:t>
            </a:r>
            <a:r>
              <a:rPr lang="pl-PL" sz="2000" dirty="0" err="1" smtClean="0"/>
              <a:t>in</a:t>
            </a:r>
            <a:r>
              <a:rPr lang="pl-PL" sz="2000" dirty="0" smtClean="0"/>
              <a:t> center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about</a:t>
            </a:r>
            <a:r>
              <a:rPr lang="pl-PL" sz="2000" dirty="0" smtClean="0"/>
              <a:t> 25 </a:t>
            </a:r>
            <a:r>
              <a:rPr lang="pl-PL" sz="2000" dirty="0" err="1" smtClean="0"/>
              <a:t>minutes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83724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My hobby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786058"/>
            <a:ext cx="4114800" cy="2043114"/>
          </a:xfrm>
        </p:spPr>
        <p:txBody>
          <a:bodyPr>
            <a:normAutofit fontScale="92500" lnSpcReduction="10000"/>
          </a:bodyPr>
          <a:lstStyle/>
          <a:p>
            <a:pPr marL="360363" indent="0">
              <a:buNone/>
            </a:pPr>
            <a:r>
              <a:rPr lang="pl-PL" sz="2000" dirty="0" smtClean="0"/>
              <a:t>…</a:t>
            </a:r>
            <a:r>
              <a:rPr lang="pl-PL" sz="2000" dirty="0" err="1" smtClean="0"/>
              <a:t>is</a:t>
            </a:r>
            <a:r>
              <a:rPr lang="pl-PL" sz="2000" dirty="0" smtClean="0"/>
              <a:t> BMX </a:t>
            </a:r>
            <a:r>
              <a:rPr lang="pl-PL" sz="2000" dirty="0" err="1" smtClean="0"/>
              <a:t>bike</a:t>
            </a:r>
            <a:r>
              <a:rPr lang="pl-PL" sz="2000" dirty="0" smtClean="0"/>
              <a:t>. I </a:t>
            </a:r>
            <a:r>
              <a:rPr lang="pl-PL" sz="2000" dirty="0" err="1" smtClean="0"/>
              <a:t>like</a:t>
            </a:r>
            <a:r>
              <a:rPr lang="pl-PL" sz="2000" dirty="0" smtClean="0"/>
              <a:t> to </a:t>
            </a:r>
            <a:r>
              <a:rPr lang="pl-PL" sz="2000" dirty="0" err="1" smtClean="0"/>
              <a:t>ride</a:t>
            </a:r>
            <a:r>
              <a:rPr lang="pl-PL" sz="2000" dirty="0" smtClean="0"/>
              <a:t> a </a:t>
            </a:r>
            <a:r>
              <a:rPr lang="pl-PL" sz="2000" dirty="0" err="1" smtClean="0"/>
              <a:t>bike</a:t>
            </a:r>
            <a:r>
              <a:rPr lang="pl-PL" sz="2000" dirty="0" smtClean="0"/>
              <a:t> and </a:t>
            </a:r>
            <a:r>
              <a:rPr lang="pl-PL" sz="2000" dirty="0" err="1" smtClean="0"/>
              <a:t>I’m</a:t>
            </a:r>
            <a:r>
              <a:rPr lang="pl-PL" sz="2000" dirty="0" smtClean="0"/>
              <a:t> </a:t>
            </a:r>
            <a:r>
              <a:rPr lang="pl-PL" sz="2000" dirty="0" err="1" smtClean="0"/>
              <a:t>doing</a:t>
            </a:r>
            <a:r>
              <a:rPr lang="pl-PL" sz="2000" dirty="0" smtClean="0"/>
              <a:t> </a:t>
            </a:r>
            <a:r>
              <a:rPr lang="pl-PL" sz="2000" dirty="0" err="1" smtClean="0"/>
              <a:t>it</a:t>
            </a:r>
            <a:r>
              <a:rPr lang="pl-PL" sz="2000" dirty="0" smtClean="0"/>
              <a:t> </a:t>
            </a:r>
            <a:r>
              <a:rPr lang="pl-PL" sz="2000" dirty="0" err="1" smtClean="0"/>
              <a:t>always</a:t>
            </a:r>
            <a:r>
              <a:rPr lang="pl-PL" sz="2000" dirty="0" smtClean="0"/>
              <a:t> </a:t>
            </a:r>
            <a:r>
              <a:rPr lang="pl-PL" sz="2000" dirty="0" err="1" smtClean="0"/>
              <a:t>if</a:t>
            </a:r>
            <a:r>
              <a:rPr lang="pl-PL" sz="2000" dirty="0" smtClean="0"/>
              <a:t> I </a:t>
            </a:r>
            <a:r>
              <a:rPr lang="pl-PL" sz="2000" dirty="0" err="1" smtClean="0"/>
              <a:t>have</a:t>
            </a:r>
            <a:r>
              <a:rPr lang="pl-PL" sz="2000" dirty="0" smtClean="0"/>
              <a:t> </a:t>
            </a:r>
            <a:r>
              <a:rPr lang="pl-PL" sz="2000" dirty="0" err="1" smtClean="0"/>
              <a:t>got</a:t>
            </a:r>
            <a:r>
              <a:rPr lang="pl-PL" sz="2000" dirty="0" smtClean="0"/>
              <a:t> time. I </a:t>
            </a:r>
            <a:r>
              <a:rPr lang="pl-PL" sz="2000" dirty="0" err="1" smtClean="0"/>
              <a:t>think</a:t>
            </a:r>
            <a:r>
              <a:rPr lang="pl-PL" sz="2000" dirty="0" smtClean="0"/>
              <a:t> </a:t>
            </a:r>
            <a:r>
              <a:rPr lang="pl-PL" sz="2000" dirty="0" err="1" smtClean="0"/>
              <a:t>it’s</a:t>
            </a:r>
            <a:r>
              <a:rPr lang="pl-PL" sz="2000" dirty="0" smtClean="0"/>
              <a:t> great </a:t>
            </a:r>
            <a:r>
              <a:rPr lang="pl-PL" sz="2000" dirty="0" err="1" smtClean="0"/>
              <a:t>feeling</a:t>
            </a:r>
            <a:r>
              <a:rPr lang="pl-PL" sz="2000" dirty="0" smtClean="0"/>
              <a:t> </a:t>
            </a:r>
            <a:r>
              <a:rPr lang="pl-PL" sz="2000" dirty="0" err="1" smtClean="0"/>
              <a:t>if</a:t>
            </a:r>
            <a:r>
              <a:rPr lang="pl-PL" sz="2000" dirty="0" smtClean="0"/>
              <a:t> </a:t>
            </a:r>
            <a:r>
              <a:rPr lang="pl-PL" sz="2000" dirty="0" err="1" smtClean="0"/>
              <a:t>you</a:t>
            </a:r>
            <a:r>
              <a:rPr lang="pl-PL" sz="2000" dirty="0" smtClean="0"/>
              <a:t> </a:t>
            </a:r>
            <a:r>
              <a:rPr lang="pl-PL" sz="2000" dirty="0" err="1" smtClean="0"/>
              <a:t>learn</a:t>
            </a:r>
            <a:r>
              <a:rPr lang="pl-PL" sz="2000" dirty="0" smtClean="0"/>
              <a:t> </a:t>
            </a:r>
            <a:r>
              <a:rPr lang="pl-PL" sz="2000" dirty="0" err="1" smtClean="0"/>
              <a:t>new</a:t>
            </a:r>
            <a:r>
              <a:rPr lang="pl-PL" sz="2000" dirty="0" smtClean="0"/>
              <a:t> </a:t>
            </a:r>
            <a:r>
              <a:rPr lang="pl-PL" sz="2000" dirty="0" err="1" smtClean="0"/>
              <a:t>tricks</a:t>
            </a:r>
            <a:r>
              <a:rPr lang="pl-PL" sz="2000" dirty="0" smtClean="0"/>
              <a:t>. </a:t>
            </a:r>
            <a:r>
              <a:rPr lang="pl-PL" sz="2000" dirty="0" err="1" smtClean="0"/>
              <a:t>Sometimes</a:t>
            </a:r>
            <a:r>
              <a:rPr lang="pl-PL" sz="2000" dirty="0" smtClean="0"/>
              <a:t> to </a:t>
            </a:r>
            <a:r>
              <a:rPr lang="pl-PL" sz="2000" dirty="0" err="1" smtClean="0"/>
              <a:t>learn</a:t>
            </a:r>
            <a:r>
              <a:rPr lang="pl-PL" sz="2000" dirty="0" smtClean="0"/>
              <a:t> </a:t>
            </a:r>
            <a:r>
              <a:rPr lang="pl-PL" sz="2000" dirty="0" err="1" smtClean="0"/>
              <a:t>something</a:t>
            </a:r>
            <a:r>
              <a:rPr lang="pl-PL" sz="2000" dirty="0" smtClean="0"/>
              <a:t> </a:t>
            </a:r>
            <a:r>
              <a:rPr lang="pl-PL" sz="2000" dirty="0" err="1" smtClean="0"/>
              <a:t>stupid</a:t>
            </a:r>
            <a:r>
              <a:rPr lang="pl-PL" sz="2000" dirty="0" smtClean="0"/>
              <a:t> </a:t>
            </a:r>
            <a:r>
              <a:rPr lang="pl-PL" sz="2000" dirty="0" err="1" smtClean="0"/>
              <a:t>you</a:t>
            </a:r>
            <a:r>
              <a:rPr lang="pl-PL" sz="2000" dirty="0" smtClean="0"/>
              <a:t> </a:t>
            </a:r>
            <a:r>
              <a:rPr lang="pl-PL" sz="2000" dirty="0" err="1" smtClean="0"/>
              <a:t>have</a:t>
            </a:r>
            <a:r>
              <a:rPr lang="pl-PL" sz="2000" dirty="0" smtClean="0"/>
              <a:t> </a:t>
            </a:r>
            <a:r>
              <a:rPr lang="pl-PL" sz="2000" dirty="0" err="1" smtClean="0"/>
              <a:t>try</a:t>
            </a:r>
            <a:r>
              <a:rPr lang="pl-PL" sz="2000" dirty="0" smtClean="0"/>
              <a:t> </a:t>
            </a:r>
            <a:r>
              <a:rPr lang="pl-PL" sz="2000" dirty="0" err="1" smtClean="0"/>
              <a:t>it</a:t>
            </a:r>
            <a:r>
              <a:rPr lang="pl-PL" sz="2000" dirty="0" smtClean="0"/>
              <a:t> </a:t>
            </a:r>
            <a:r>
              <a:rPr lang="pl-PL" sz="2000" dirty="0" err="1" smtClean="0"/>
              <a:t>very</a:t>
            </a:r>
            <a:r>
              <a:rPr lang="pl-PL" sz="2000" dirty="0" smtClean="0"/>
              <a:t> long time but </a:t>
            </a:r>
            <a:r>
              <a:rPr lang="pl-PL" sz="2000" dirty="0" err="1" smtClean="0"/>
              <a:t>it’s</a:t>
            </a:r>
            <a:r>
              <a:rPr lang="pl-PL" sz="2000" dirty="0" smtClean="0"/>
              <a:t> great </a:t>
            </a:r>
            <a:r>
              <a:rPr lang="pl-PL" sz="2000" dirty="0" err="1" smtClean="0"/>
              <a:t>feeling</a:t>
            </a:r>
            <a:r>
              <a:rPr lang="pl-PL" sz="2000" dirty="0" smtClean="0"/>
              <a:t> </a:t>
            </a:r>
            <a:r>
              <a:rPr lang="pl-PL" sz="2000" dirty="0" err="1" smtClean="0"/>
              <a:t>when</a:t>
            </a:r>
            <a:r>
              <a:rPr lang="pl-PL" sz="2000" dirty="0" smtClean="0"/>
              <a:t> </a:t>
            </a:r>
            <a:r>
              <a:rPr lang="pl-PL" sz="2000" dirty="0" err="1" smtClean="0"/>
              <a:t>you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do </a:t>
            </a:r>
            <a:r>
              <a:rPr lang="pl-PL" sz="2000" dirty="0" err="1" smtClean="0"/>
              <a:t>it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286116" cy="21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190898" cy="23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Free</a:t>
            </a:r>
            <a:r>
              <a:rPr lang="pl-PL" dirty="0" smtClean="0"/>
              <a:t> time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winter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2571744"/>
            <a:ext cx="4114800" cy="3125435"/>
          </a:xfrm>
        </p:spPr>
        <p:txBody>
          <a:bodyPr>
            <a:normAutofit/>
          </a:bodyPr>
          <a:lstStyle/>
          <a:p>
            <a:pPr marL="447675" indent="-4763">
              <a:buNone/>
            </a:pPr>
            <a:r>
              <a:rPr lang="pl-PL" sz="2000" dirty="0" smtClean="0"/>
              <a:t>…</a:t>
            </a:r>
            <a:r>
              <a:rPr lang="pl-PL" sz="2000" dirty="0" err="1" smtClean="0"/>
              <a:t>I’m</a:t>
            </a:r>
            <a:r>
              <a:rPr lang="pl-PL" sz="2000" dirty="0" smtClean="0"/>
              <a:t> </a:t>
            </a:r>
            <a:r>
              <a:rPr lang="pl-PL" sz="2000" dirty="0" err="1" smtClean="0"/>
              <a:t>keen</a:t>
            </a:r>
            <a:r>
              <a:rPr lang="pl-PL" sz="2000" dirty="0" smtClean="0"/>
              <a:t> on </a:t>
            </a:r>
            <a:r>
              <a:rPr lang="pl-PL" sz="2000" dirty="0" err="1" smtClean="0"/>
              <a:t>iceskating</a:t>
            </a:r>
            <a:r>
              <a:rPr lang="pl-PL" sz="2000" dirty="0" smtClean="0"/>
              <a:t>. I </a:t>
            </a:r>
            <a:r>
              <a:rPr lang="pl-PL" sz="2000" dirty="0" err="1" smtClean="0"/>
              <a:t>like</a:t>
            </a:r>
            <a:r>
              <a:rPr lang="pl-PL" sz="2000" dirty="0" smtClean="0"/>
              <a:t> </a:t>
            </a:r>
            <a:r>
              <a:rPr lang="pl-PL" sz="2000" dirty="0" err="1" smtClean="0"/>
              <a:t>going</a:t>
            </a:r>
            <a:r>
              <a:rPr lang="pl-PL" sz="2000" dirty="0" smtClean="0"/>
              <a:t> </a:t>
            </a:r>
            <a:r>
              <a:rPr lang="pl-PL" sz="2000" dirty="0" err="1" smtClean="0"/>
              <a:t>with</a:t>
            </a:r>
            <a:r>
              <a:rPr lang="pl-PL" sz="2000" dirty="0" smtClean="0"/>
              <a:t> my </a:t>
            </a:r>
            <a:r>
              <a:rPr lang="pl-PL" sz="2000" dirty="0" err="1" smtClean="0"/>
              <a:t>friends</a:t>
            </a:r>
            <a:r>
              <a:rPr lang="pl-PL" sz="2000" dirty="0" smtClean="0"/>
              <a:t> to skating </a:t>
            </a:r>
            <a:r>
              <a:rPr lang="pl-PL" sz="2000" dirty="0" err="1" smtClean="0"/>
              <a:t>rink</a:t>
            </a:r>
            <a:r>
              <a:rPr lang="pl-PL" sz="2000" dirty="0" smtClean="0"/>
              <a:t>, </a:t>
            </a:r>
            <a:r>
              <a:rPr lang="pl-PL" sz="2000" dirty="0" err="1" smtClean="0"/>
              <a:t>all</a:t>
            </a:r>
            <a:r>
              <a:rPr lang="pl-PL" sz="2000" dirty="0" smtClean="0"/>
              <a:t> of my </a:t>
            </a:r>
            <a:r>
              <a:rPr lang="pl-PL" sz="2000" dirty="0" err="1" smtClean="0"/>
              <a:t>friends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</a:t>
            </a:r>
            <a:r>
              <a:rPr lang="pl-PL" sz="2000" dirty="0" err="1" smtClean="0"/>
              <a:t>iceskate</a:t>
            </a:r>
            <a:r>
              <a:rPr lang="pl-PL" sz="2000" dirty="0" smtClean="0"/>
              <a:t> </a:t>
            </a:r>
            <a:r>
              <a:rPr lang="pl-PL" sz="2000" dirty="0" err="1" smtClean="0"/>
              <a:t>well</a:t>
            </a:r>
            <a:r>
              <a:rPr lang="pl-PL" sz="2000" dirty="0" smtClean="0"/>
              <a:t> so we </a:t>
            </a:r>
            <a:r>
              <a:rPr lang="pl-PL" sz="2000" dirty="0" err="1" smtClean="0"/>
              <a:t>have</a:t>
            </a:r>
            <a:r>
              <a:rPr lang="pl-PL" sz="2000" dirty="0" smtClean="0"/>
              <a:t> lot of </a:t>
            </a:r>
            <a:r>
              <a:rPr lang="pl-PL" sz="2000" dirty="0" err="1" smtClean="0"/>
              <a:t>fun</a:t>
            </a:r>
            <a:r>
              <a:rPr lang="pl-PL" sz="2000" dirty="0" smtClean="0"/>
              <a:t> </a:t>
            </a:r>
            <a:r>
              <a:rPr lang="pl-PL" sz="2000" dirty="0" err="1" smtClean="0"/>
              <a:t>together</a:t>
            </a:r>
            <a:r>
              <a:rPr lang="pl-PL" sz="2000" dirty="0" smtClean="0"/>
              <a:t>. </a:t>
            </a:r>
            <a:r>
              <a:rPr lang="pl-PL" sz="2000" dirty="0" err="1" smtClean="0"/>
              <a:t>Sometimes</a:t>
            </a:r>
            <a:r>
              <a:rPr lang="pl-PL" sz="2000" dirty="0" smtClean="0"/>
              <a:t> we do </a:t>
            </a:r>
            <a:r>
              <a:rPr lang="pl-PL" sz="2000" dirty="0" err="1" smtClean="0"/>
              <a:t>stupid</a:t>
            </a:r>
            <a:r>
              <a:rPr lang="pl-PL" sz="2000" dirty="0" smtClean="0"/>
              <a:t> </a:t>
            </a:r>
            <a:r>
              <a:rPr lang="pl-PL" sz="2000" dirty="0" err="1" smtClean="0"/>
              <a:t>funny</a:t>
            </a:r>
            <a:r>
              <a:rPr lang="pl-PL" sz="2000" dirty="0" smtClean="0"/>
              <a:t> </a:t>
            </a:r>
            <a:r>
              <a:rPr lang="pl-PL" sz="2000" dirty="0" err="1" smtClean="0"/>
              <a:t>things</a:t>
            </a:r>
            <a:r>
              <a:rPr lang="pl-PL" sz="2000" dirty="0" smtClean="0"/>
              <a:t> but service </a:t>
            </a:r>
            <a:r>
              <a:rPr lang="pl-PL" sz="2000" dirty="0" err="1" smtClean="0"/>
              <a:t>aren’t</a:t>
            </a:r>
            <a:r>
              <a:rPr lang="pl-PL" sz="2000" dirty="0" smtClean="0"/>
              <a:t> happy </a:t>
            </a:r>
            <a:r>
              <a:rPr lang="pl-PL" sz="2000" dirty="0" err="1" smtClean="0"/>
              <a:t>about</a:t>
            </a:r>
            <a:r>
              <a:rPr lang="pl-PL" sz="2000" dirty="0" smtClean="0"/>
              <a:t> </a:t>
            </a:r>
            <a:r>
              <a:rPr lang="pl-PL" sz="2000" dirty="0" err="1" smtClean="0"/>
              <a:t>that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2928942" cy="3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4"/>
            <a:ext cx="1809753" cy="26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14686"/>
            <a:ext cx="1643074" cy="225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01850"/>
          </a:xfrm>
        </p:spPr>
        <p:txBody>
          <a:bodyPr>
            <a:normAutofit/>
          </a:bodyPr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movie</a:t>
            </a:r>
            <a:r>
              <a:rPr lang="pl-PL" dirty="0" smtClean="0"/>
              <a:t>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/>
          </a:bodyPr>
          <a:lstStyle/>
          <a:p>
            <a:pPr marL="442913" indent="0">
              <a:buNone/>
            </a:pPr>
            <a:r>
              <a:rPr lang="en-US" sz="2000" dirty="0" smtClean="0"/>
              <a:t>is Fast and Furious and I think all</a:t>
            </a:r>
            <a:r>
              <a:rPr lang="pl-PL" sz="2000" dirty="0" smtClean="0"/>
              <a:t> </a:t>
            </a:r>
            <a:r>
              <a:rPr lang="en-US" sz="2000" dirty="0" smtClean="0"/>
              <a:t>parts of this film are great .</a:t>
            </a:r>
            <a:r>
              <a:rPr lang="pl-PL" sz="2000" dirty="0" smtClean="0"/>
              <a:t> I </a:t>
            </a:r>
            <a:r>
              <a:rPr lang="pl-PL" sz="2000" dirty="0" err="1" smtClean="0"/>
              <a:t>like</a:t>
            </a:r>
            <a:r>
              <a:rPr lang="pl-PL" sz="2000" dirty="0" smtClean="0"/>
              <a:t> cars. I </a:t>
            </a:r>
            <a:r>
              <a:rPr lang="pl-PL" sz="2000" dirty="0" err="1" smtClean="0"/>
              <a:t>think</a:t>
            </a:r>
            <a:r>
              <a:rPr lang="pl-PL" sz="2000" dirty="0" smtClean="0"/>
              <a:t> </a:t>
            </a:r>
            <a:r>
              <a:rPr lang="pl-PL" sz="2000" dirty="0" err="1" smtClean="0"/>
              <a:t>that</a:t>
            </a:r>
            <a:r>
              <a:rPr lang="pl-PL" sz="2000" dirty="0" smtClean="0"/>
              <a:t> </a:t>
            </a:r>
            <a:r>
              <a:rPr lang="pl-PL" sz="2000" dirty="0" err="1" smtClean="0"/>
              <a:t>good</a:t>
            </a:r>
            <a:r>
              <a:rPr lang="pl-PL" sz="2000" dirty="0" smtClean="0"/>
              <a:t> </a:t>
            </a:r>
            <a:r>
              <a:rPr lang="pl-PL" sz="2000" dirty="0" err="1" smtClean="0"/>
              <a:t>tuned</a:t>
            </a:r>
            <a:r>
              <a:rPr lang="pl-PL" sz="2000" dirty="0" smtClean="0"/>
              <a:t> </a:t>
            </a:r>
            <a:r>
              <a:rPr lang="pl-PL" sz="2000" dirty="0" smtClean="0"/>
              <a:t>cars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excellent</a:t>
            </a:r>
            <a:r>
              <a:rPr lang="pl-PL" sz="2000" dirty="0" smtClean="0"/>
              <a:t>. </a:t>
            </a:r>
            <a:r>
              <a:rPr lang="pl-PL" sz="2000" dirty="0" err="1" smtClean="0"/>
              <a:t>Also</a:t>
            </a:r>
            <a:r>
              <a:rPr lang="pl-PL" sz="2000" dirty="0" smtClean="0"/>
              <a:t> </a:t>
            </a:r>
            <a:r>
              <a:rPr lang="pl-PL" sz="2000" dirty="0" err="1" smtClean="0"/>
              <a:t>races</a:t>
            </a:r>
            <a:r>
              <a:rPr lang="pl-PL" sz="2000" dirty="0" smtClean="0"/>
              <a:t> and </a:t>
            </a:r>
            <a:r>
              <a:rPr lang="pl-PL" sz="2000" dirty="0" err="1" smtClean="0"/>
              <a:t>fast</a:t>
            </a:r>
            <a:r>
              <a:rPr lang="pl-PL" sz="2000" dirty="0" smtClean="0"/>
              <a:t> </a:t>
            </a:r>
            <a:r>
              <a:rPr lang="pl-PL" sz="2000" dirty="0" err="1" smtClean="0"/>
              <a:t>actions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making</a:t>
            </a:r>
            <a:r>
              <a:rPr lang="pl-PL" sz="2000" dirty="0" smtClean="0"/>
              <a:t> </a:t>
            </a:r>
            <a:r>
              <a:rPr lang="pl-PL" sz="2000" dirty="0" err="1" smtClean="0"/>
              <a:t>this</a:t>
            </a:r>
            <a:r>
              <a:rPr lang="pl-PL" sz="2000" dirty="0" smtClean="0"/>
              <a:t> </a:t>
            </a:r>
            <a:r>
              <a:rPr lang="pl-PL" sz="2000" dirty="0" err="1" smtClean="0"/>
              <a:t>movie</a:t>
            </a:r>
            <a:r>
              <a:rPr lang="pl-PL" sz="2000" dirty="0" smtClean="0"/>
              <a:t> super one.</a:t>
            </a:r>
          </a:p>
          <a:p>
            <a:pPr marL="442913" indent="0">
              <a:buNone/>
            </a:pPr>
            <a:r>
              <a:rPr lang="pl-PL" sz="2000" dirty="0" smtClean="0"/>
              <a:t>Part I</a:t>
            </a:r>
          </a:p>
          <a:p>
            <a:pPr marL="442913" indent="0">
              <a:buNone/>
            </a:pPr>
            <a:r>
              <a:rPr lang="pl-PL" sz="2000" dirty="0" smtClean="0"/>
              <a:t>Part II</a:t>
            </a:r>
          </a:p>
          <a:p>
            <a:pPr marL="442913" indent="0">
              <a:buNone/>
            </a:pPr>
            <a:r>
              <a:rPr lang="pl-PL" sz="2000" dirty="0" smtClean="0"/>
              <a:t>Part III</a:t>
            </a:r>
          </a:p>
          <a:p>
            <a:pPr marL="442913" indent="0">
              <a:buNone/>
            </a:pPr>
            <a:r>
              <a:rPr lang="pl-PL" sz="2000" dirty="0" smtClean="0"/>
              <a:t>Part IV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16455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357430"/>
            <a:ext cx="1928826" cy="273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Łącznik łamany 8"/>
          <p:cNvCxnSpPr/>
          <p:nvPr/>
        </p:nvCxnSpPr>
        <p:spPr>
          <a:xfrm flipV="1">
            <a:off x="1500166" y="3500438"/>
            <a:ext cx="3786214" cy="35719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1571604" y="4143380"/>
            <a:ext cx="242889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1643042" y="4429132"/>
            <a:ext cx="5214974" cy="285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łamany 14"/>
          <p:cNvCxnSpPr/>
          <p:nvPr/>
        </p:nvCxnSpPr>
        <p:spPr>
          <a:xfrm>
            <a:off x="1643042" y="4786322"/>
            <a:ext cx="3857652" cy="164307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</a:t>
            </a:r>
            <a:r>
              <a:rPr lang="pl-PL" dirty="0" err="1" smtClean="0"/>
              <a:t>Thats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928802"/>
            <a:ext cx="46497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266</TotalTime>
  <Words>234</Words>
  <Application>Microsoft Office PowerPoint</Application>
  <PresentationFormat>Pokaz na ekranie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Moduł</vt:lpstr>
      <vt:lpstr>Hello I’m Jurek Something about me…</vt:lpstr>
      <vt:lpstr>I live…</vt:lpstr>
      <vt:lpstr>My hobby …</vt:lpstr>
      <vt:lpstr>Free time in winter…</vt:lpstr>
      <vt:lpstr>My favourite movie …</vt:lpstr>
      <vt:lpstr>…Thats all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I’m Jurek Something about me…</dc:title>
  <dc:creator>Jerzy</dc:creator>
  <cp:lastModifiedBy>Jerzy</cp:lastModifiedBy>
  <cp:revision>28</cp:revision>
  <dcterms:created xsi:type="dcterms:W3CDTF">2010-12-15T21:15:34Z</dcterms:created>
  <dcterms:modified xsi:type="dcterms:W3CDTF">2010-12-16T20:56:14Z</dcterms:modified>
</cp:coreProperties>
</file>