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9D1F077-9C1A-47E5-8DC6-3ADFBBE8F06C}" type="datetimeFigureOut">
              <a:rPr lang="fr-FR" smtClean="0"/>
              <a:t>13/01/2011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1FDC946-AC84-4581-AAC1-3CAC5F924336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D1F077-9C1A-47E5-8DC6-3ADFBBE8F06C}" type="datetimeFigureOut">
              <a:rPr lang="fr-FR" smtClean="0"/>
              <a:t>13/01/2011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DC946-AC84-4581-AAC1-3CAC5F92433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9D1F077-9C1A-47E5-8DC6-3ADFBBE8F06C}" type="datetimeFigureOut">
              <a:rPr lang="fr-FR" smtClean="0"/>
              <a:t>13/01/2011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1FDC946-AC84-4581-AAC1-3CAC5F92433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D1F077-9C1A-47E5-8DC6-3ADFBBE8F06C}" type="datetimeFigureOut">
              <a:rPr lang="fr-FR" smtClean="0"/>
              <a:t>13/01/2011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DC946-AC84-4581-AAC1-3CAC5F92433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9D1F077-9C1A-47E5-8DC6-3ADFBBE8F06C}" type="datetimeFigureOut">
              <a:rPr lang="fr-FR" smtClean="0"/>
              <a:t>13/01/2011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1FDC946-AC84-4581-AAC1-3CAC5F924336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D1F077-9C1A-47E5-8DC6-3ADFBBE8F06C}" type="datetimeFigureOut">
              <a:rPr lang="fr-FR" smtClean="0"/>
              <a:t>13/01/2011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DC946-AC84-4581-AAC1-3CAC5F92433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D1F077-9C1A-47E5-8DC6-3ADFBBE8F06C}" type="datetimeFigureOut">
              <a:rPr lang="fr-FR" smtClean="0"/>
              <a:t>13/01/2011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DC946-AC84-4581-AAC1-3CAC5F92433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D1F077-9C1A-47E5-8DC6-3ADFBBE8F06C}" type="datetimeFigureOut">
              <a:rPr lang="fr-FR" smtClean="0"/>
              <a:t>13/01/2011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DC946-AC84-4581-AAC1-3CAC5F92433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9D1F077-9C1A-47E5-8DC6-3ADFBBE8F06C}" type="datetimeFigureOut">
              <a:rPr lang="fr-FR" smtClean="0"/>
              <a:t>13/01/2011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DC946-AC84-4581-AAC1-3CAC5F92433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D1F077-9C1A-47E5-8DC6-3ADFBBE8F06C}" type="datetimeFigureOut">
              <a:rPr lang="fr-FR" smtClean="0"/>
              <a:t>13/01/2011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DC946-AC84-4581-AAC1-3CAC5F92433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D1F077-9C1A-47E5-8DC6-3ADFBBE8F06C}" type="datetimeFigureOut">
              <a:rPr lang="fr-FR" smtClean="0"/>
              <a:t>13/01/2011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FDC946-AC84-4581-AAC1-3CAC5F924336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9D1F077-9C1A-47E5-8DC6-3ADFBBE8F06C}" type="datetimeFigureOut">
              <a:rPr lang="fr-FR" smtClean="0"/>
              <a:t>13/01/2011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1FDC946-AC84-4581-AAC1-3CAC5F92433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5668" y="1008160"/>
            <a:ext cx="9228860" cy="692648"/>
          </a:xfrm>
        </p:spPr>
        <p:txBody>
          <a:bodyPr/>
          <a:lstStyle/>
          <a:p>
            <a:pPr algn="ctr"/>
            <a:r>
              <a:rPr lang="fr-FR" dirty="0" err="1" smtClean="0"/>
              <a:t>What</a:t>
            </a:r>
            <a:r>
              <a:rPr lang="fr-FR" dirty="0" smtClean="0"/>
              <a:t> do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think</a:t>
            </a:r>
            <a:r>
              <a:rPr lang="fr-FR" dirty="0" smtClean="0"/>
              <a:t> about us ?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476672"/>
            <a:ext cx="6120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 smtClean="0">
                <a:latin typeface="+mj-lt"/>
              </a:rPr>
              <a:t>Question </a:t>
            </a:r>
            <a:r>
              <a:rPr lang="fr-FR" sz="3200" b="1" dirty="0" smtClean="0">
                <a:latin typeface="+mj-lt"/>
              </a:rPr>
              <a:t>:</a:t>
            </a:r>
            <a:endParaRPr lang="fr-FR" sz="3200" b="1" dirty="0">
              <a:latin typeface="+mj-lt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623720" y="3595663"/>
            <a:ext cx="2520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 err="1" smtClean="0"/>
              <a:t>Answer</a:t>
            </a:r>
            <a:r>
              <a:rPr lang="fr-FR" sz="4400" b="1" dirty="0" smtClean="0"/>
              <a:t> :</a:t>
            </a:r>
            <a:endParaRPr lang="fr-FR" sz="44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251520" y="4149080"/>
            <a:ext cx="8892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solidFill>
                  <a:schemeClr val="bg2"/>
                </a:solidFill>
              </a:rPr>
              <a:t>I </a:t>
            </a:r>
            <a:r>
              <a:rPr lang="fr-FR" sz="5400" dirty="0" err="1" smtClean="0">
                <a:solidFill>
                  <a:schemeClr val="bg2"/>
                </a:solidFill>
              </a:rPr>
              <a:t>think</a:t>
            </a:r>
            <a:r>
              <a:rPr lang="fr-FR" sz="5400" dirty="0" smtClean="0">
                <a:solidFill>
                  <a:schemeClr val="bg2"/>
                </a:solidFill>
              </a:rPr>
              <a:t>, </a:t>
            </a:r>
            <a:r>
              <a:rPr lang="fr-FR" sz="5400" dirty="0" err="1" smtClean="0">
                <a:solidFill>
                  <a:schemeClr val="bg2"/>
                </a:solidFill>
              </a:rPr>
              <a:t>you’re</a:t>
            </a:r>
            <a:r>
              <a:rPr lang="fr-FR" sz="5400" dirty="0" smtClean="0">
                <a:solidFill>
                  <a:schemeClr val="bg2"/>
                </a:solidFill>
              </a:rPr>
              <a:t> cool and </a:t>
            </a:r>
            <a:r>
              <a:rPr lang="fr-FR" sz="5400" dirty="0" err="1" smtClean="0">
                <a:solidFill>
                  <a:schemeClr val="bg2"/>
                </a:solidFill>
              </a:rPr>
              <a:t>very</a:t>
            </a:r>
            <a:r>
              <a:rPr lang="fr-FR" sz="5400" dirty="0" smtClean="0">
                <a:solidFill>
                  <a:schemeClr val="bg2"/>
                </a:solidFill>
              </a:rPr>
              <a:t> </a:t>
            </a:r>
            <a:r>
              <a:rPr lang="fr-FR" sz="5400" dirty="0" err="1" smtClean="0">
                <a:solidFill>
                  <a:schemeClr val="bg2"/>
                </a:solidFill>
              </a:rPr>
              <a:t>nice</a:t>
            </a:r>
            <a:r>
              <a:rPr lang="fr-FR" sz="5400" dirty="0" smtClean="0">
                <a:solidFill>
                  <a:schemeClr val="bg2"/>
                </a:solidFill>
              </a:rPr>
              <a:t> :D</a:t>
            </a:r>
            <a:endParaRPr lang="fr-FR" sz="5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6024" y="692696"/>
            <a:ext cx="8748464" cy="1656184"/>
          </a:xfrm>
        </p:spPr>
        <p:txBody>
          <a:bodyPr/>
          <a:lstStyle/>
          <a:p>
            <a:pPr algn="ctr"/>
            <a:r>
              <a:rPr lang="fr-FR" dirty="0" err="1" smtClean="0"/>
              <a:t>What</a:t>
            </a:r>
            <a:r>
              <a:rPr lang="fr-FR" dirty="0" smtClean="0"/>
              <a:t> do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think</a:t>
            </a:r>
            <a:r>
              <a:rPr lang="fr-FR" dirty="0" smtClean="0"/>
              <a:t> about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president</a:t>
            </a:r>
            <a:r>
              <a:rPr lang="fr-FR" dirty="0" smtClean="0"/>
              <a:t> ?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476672"/>
            <a:ext cx="6120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 smtClean="0">
                <a:latin typeface="+mj-lt"/>
              </a:rPr>
              <a:t>Question </a:t>
            </a:r>
            <a:r>
              <a:rPr lang="fr-FR" sz="3200" b="1" dirty="0" smtClean="0">
                <a:latin typeface="+mj-lt"/>
              </a:rPr>
              <a:t>:</a:t>
            </a:r>
            <a:endParaRPr lang="fr-FR" sz="3200" b="1" dirty="0">
              <a:latin typeface="+mj-lt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623720" y="3595663"/>
            <a:ext cx="2520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 err="1" smtClean="0"/>
              <a:t>Answer</a:t>
            </a:r>
            <a:r>
              <a:rPr lang="fr-FR" sz="4400" b="1" dirty="0" smtClean="0"/>
              <a:t> :</a:t>
            </a:r>
            <a:endParaRPr lang="fr-FR" sz="44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251520" y="4149080"/>
            <a:ext cx="8892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solidFill>
                  <a:schemeClr val="bg2"/>
                </a:solidFill>
              </a:rPr>
              <a:t>I </a:t>
            </a:r>
            <a:r>
              <a:rPr lang="fr-FR" sz="5400" dirty="0" err="1" smtClean="0">
                <a:solidFill>
                  <a:schemeClr val="bg2"/>
                </a:solidFill>
              </a:rPr>
              <a:t>don’t</a:t>
            </a:r>
            <a:r>
              <a:rPr lang="fr-FR" sz="5400" dirty="0" smtClean="0">
                <a:solidFill>
                  <a:schemeClr val="bg2"/>
                </a:solidFill>
              </a:rPr>
              <a:t> know .. </a:t>
            </a:r>
            <a:r>
              <a:rPr lang="fr-FR" sz="5400" dirty="0" err="1" smtClean="0">
                <a:solidFill>
                  <a:schemeClr val="bg2"/>
                </a:solidFill>
              </a:rPr>
              <a:t>I’m</a:t>
            </a:r>
            <a:r>
              <a:rPr lang="fr-FR" sz="5400" dirty="0" smtClean="0">
                <a:solidFill>
                  <a:schemeClr val="bg2"/>
                </a:solidFill>
              </a:rPr>
              <a:t> not </a:t>
            </a:r>
            <a:r>
              <a:rPr lang="fr-FR" sz="5400" dirty="0" err="1" smtClean="0">
                <a:solidFill>
                  <a:schemeClr val="bg2"/>
                </a:solidFill>
              </a:rPr>
              <a:t>interested</a:t>
            </a:r>
            <a:r>
              <a:rPr lang="fr-FR" sz="5400" dirty="0" smtClean="0">
                <a:solidFill>
                  <a:schemeClr val="bg2"/>
                </a:solidFill>
              </a:rPr>
              <a:t> in </a:t>
            </a:r>
            <a:r>
              <a:rPr lang="fr-FR" sz="5400" dirty="0" err="1" smtClean="0">
                <a:solidFill>
                  <a:schemeClr val="bg2"/>
                </a:solidFill>
              </a:rPr>
              <a:t>Politics</a:t>
            </a:r>
            <a:r>
              <a:rPr lang="fr-FR" sz="5400" dirty="0">
                <a:solidFill>
                  <a:schemeClr val="bg2"/>
                </a:solidFill>
              </a:rPr>
              <a:t> </a:t>
            </a:r>
            <a:r>
              <a:rPr lang="fr-FR" sz="5400" dirty="0" smtClean="0">
                <a:solidFill>
                  <a:schemeClr val="bg2"/>
                </a:solidFill>
              </a:rPr>
              <a:t>..</a:t>
            </a:r>
            <a:endParaRPr lang="fr-FR" sz="5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48348" y="1008160"/>
            <a:ext cx="9228860" cy="1340720"/>
          </a:xfrm>
        </p:spPr>
        <p:txBody>
          <a:bodyPr/>
          <a:lstStyle/>
          <a:p>
            <a:pPr algn="ctr"/>
            <a:r>
              <a:rPr lang="fr-FR" dirty="0" smtClean="0"/>
              <a:t>Do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think</a:t>
            </a:r>
            <a:r>
              <a:rPr lang="fr-FR" dirty="0" smtClean="0"/>
              <a:t> French people </a:t>
            </a:r>
            <a:r>
              <a:rPr lang="fr-FR" dirty="0" err="1" smtClean="0"/>
              <a:t>kiss</a:t>
            </a:r>
            <a:r>
              <a:rPr lang="fr-FR" dirty="0" smtClean="0"/>
              <a:t> best ?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476672"/>
            <a:ext cx="6120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 smtClean="0">
                <a:latin typeface="+mj-lt"/>
              </a:rPr>
              <a:t>Question </a:t>
            </a:r>
            <a:r>
              <a:rPr lang="fr-FR" sz="3200" b="1" dirty="0" smtClean="0">
                <a:latin typeface="+mj-lt"/>
              </a:rPr>
              <a:t>:</a:t>
            </a:r>
            <a:endParaRPr lang="fr-FR" sz="3200" b="1" dirty="0">
              <a:latin typeface="+mj-lt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623720" y="3595663"/>
            <a:ext cx="2520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 err="1" smtClean="0"/>
              <a:t>Answer</a:t>
            </a:r>
            <a:r>
              <a:rPr lang="fr-FR" sz="4400" b="1" dirty="0" smtClean="0"/>
              <a:t> :</a:t>
            </a:r>
            <a:endParaRPr lang="fr-FR" sz="44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251520" y="4149080"/>
            <a:ext cx="8892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solidFill>
                  <a:schemeClr val="bg2"/>
                </a:solidFill>
              </a:rPr>
              <a:t>I </a:t>
            </a:r>
            <a:r>
              <a:rPr lang="fr-FR" sz="5400" dirty="0" err="1" smtClean="0">
                <a:solidFill>
                  <a:schemeClr val="bg2"/>
                </a:solidFill>
              </a:rPr>
              <a:t>guess</a:t>
            </a:r>
            <a:r>
              <a:rPr lang="fr-FR" sz="5400" dirty="0" smtClean="0">
                <a:solidFill>
                  <a:schemeClr val="bg2"/>
                </a:solidFill>
              </a:rPr>
              <a:t> </a:t>
            </a:r>
            <a:r>
              <a:rPr lang="fr-FR" sz="5400" dirty="0" smtClean="0">
                <a:solidFill>
                  <a:schemeClr val="bg2"/>
                </a:solidFill>
                <a:sym typeface="Wingdings" pitchFamily="2" charset="2"/>
              </a:rPr>
              <a:t> But </a:t>
            </a:r>
            <a:r>
              <a:rPr lang="fr-FR" sz="5400" dirty="0" err="1" smtClean="0">
                <a:solidFill>
                  <a:schemeClr val="bg2"/>
                </a:solidFill>
                <a:sym typeface="Wingdings" pitchFamily="2" charset="2"/>
              </a:rPr>
              <a:t>Czech</a:t>
            </a:r>
            <a:r>
              <a:rPr lang="fr-FR" sz="5400" dirty="0" smtClean="0">
                <a:solidFill>
                  <a:schemeClr val="bg2"/>
                </a:solidFill>
                <a:sym typeface="Wingdings" pitchFamily="2" charset="2"/>
              </a:rPr>
              <a:t> people </a:t>
            </a:r>
            <a:r>
              <a:rPr lang="fr-FR" sz="5400" dirty="0" err="1" smtClean="0">
                <a:solidFill>
                  <a:schemeClr val="bg2"/>
                </a:solidFill>
                <a:sym typeface="Wingdings" pitchFamily="2" charset="2"/>
              </a:rPr>
              <a:t>may</a:t>
            </a:r>
            <a:r>
              <a:rPr lang="fr-FR" sz="5400" dirty="0" smtClean="0">
                <a:solidFill>
                  <a:schemeClr val="bg2"/>
                </a:solidFill>
                <a:sym typeface="Wingdings" pitchFamily="2" charset="2"/>
              </a:rPr>
              <a:t> </a:t>
            </a:r>
            <a:r>
              <a:rPr lang="fr-FR" sz="5400" dirty="0" err="1" smtClean="0">
                <a:solidFill>
                  <a:schemeClr val="bg2"/>
                </a:solidFill>
                <a:sym typeface="Wingdings" pitchFamily="2" charset="2"/>
              </a:rPr>
              <a:t>kissed</a:t>
            </a:r>
            <a:r>
              <a:rPr lang="fr-FR" sz="5400" dirty="0" smtClean="0">
                <a:solidFill>
                  <a:schemeClr val="bg2"/>
                </a:solidFill>
                <a:sym typeface="Wingdings" pitchFamily="2" charset="2"/>
              </a:rPr>
              <a:t> good </a:t>
            </a:r>
            <a:r>
              <a:rPr lang="fr-FR" sz="5400" dirty="0" err="1" smtClean="0">
                <a:solidFill>
                  <a:schemeClr val="bg2"/>
                </a:solidFill>
                <a:sym typeface="Wingdings" pitchFamily="2" charset="2"/>
              </a:rPr>
              <a:t>too</a:t>
            </a:r>
            <a:r>
              <a:rPr lang="fr-FR" sz="5400" dirty="0" smtClean="0">
                <a:solidFill>
                  <a:schemeClr val="bg2"/>
                </a:solidFill>
                <a:sym typeface="Wingdings" pitchFamily="2" charset="2"/>
              </a:rPr>
              <a:t> ! </a:t>
            </a:r>
            <a:endParaRPr lang="fr-FR" sz="5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83844" y="-171400"/>
            <a:ext cx="9227844" cy="2520280"/>
          </a:xfrm>
        </p:spPr>
        <p:txBody>
          <a:bodyPr/>
          <a:lstStyle/>
          <a:p>
            <a:pPr algn="ctr"/>
            <a:r>
              <a:rPr lang="fr-FR" dirty="0" smtClean="0"/>
              <a:t>How </a:t>
            </a:r>
            <a:r>
              <a:rPr lang="fr-FR" dirty="0" err="1" smtClean="0"/>
              <a:t>often</a:t>
            </a:r>
            <a:r>
              <a:rPr lang="fr-FR" dirty="0" smtClean="0"/>
              <a:t> do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eat</a:t>
            </a:r>
            <a:r>
              <a:rPr lang="fr-FR" dirty="0" smtClean="0"/>
              <a:t> </a:t>
            </a:r>
            <a:r>
              <a:rPr lang="fr-FR" dirty="0" err="1" smtClean="0"/>
              <a:t>frogs</a:t>
            </a:r>
            <a:r>
              <a:rPr lang="fr-FR" dirty="0" smtClean="0"/>
              <a:t> and </a:t>
            </a:r>
            <a:r>
              <a:rPr lang="fr-FR" dirty="0" err="1" smtClean="0"/>
              <a:t>snails</a:t>
            </a:r>
            <a:r>
              <a:rPr lang="fr-FR" dirty="0" smtClean="0"/>
              <a:t> ?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476672"/>
            <a:ext cx="6120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 smtClean="0">
                <a:latin typeface="+mj-lt"/>
              </a:rPr>
              <a:t>Question </a:t>
            </a:r>
            <a:r>
              <a:rPr lang="fr-FR" sz="3200" b="1" dirty="0" smtClean="0">
                <a:latin typeface="+mj-lt"/>
              </a:rPr>
              <a:t>:</a:t>
            </a:r>
            <a:endParaRPr lang="fr-FR" sz="3200" b="1" dirty="0">
              <a:latin typeface="+mj-lt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623720" y="3595663"/>
            <a:ext cx="2520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 err="1" smtClean="0"/>
              <a:t>Answer</a:t>
            </a:r>
            <a:r>
              <a:rPr lang="fr-FR" sz="4400" b="1" dirty="0" smtClean="0"/>
              <a:t> :</a:t>
            </a:r>
            <a:endParaRPr lang="fr-FR" sz="44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251520" y="4077072"/>
            <a:ext cx="88924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err="1" smtClean="0">
                <a:solidFill>
                  <a:schemeClr val="bg2"/>
                </a:solidFill>
              </a:rPr>
              <a:t>I’ve</a:t>
            </a:r>
            <a:r>
              <a:rPr lang="fr-FR" sz="5400" dirty="0" smtClean="0">
                <a:solidFill>
                  <a:schemeClr val="bg2"/>
                </a:solidFill>
              </a:rPr>
              <a:t> nerver </a:t>
            </a:r>
            <a:r>
              <a:rPr lang="fr-FR" sz="5400" dirty="0" err="1" smtClean="0">
                <a:solidFill>
                  <a:schemeClr val="bg2"/>
                </a:solidFill>
              </a:rPr>
              <a:t>eaten</a:t>
            </a:r>
            <a:r>
              <a:rPr lang="fr-FR" sz="5400" dirty="0" smtClean="0">
                <a:solidFill>
                  <a:schemeClr val="bg2"/>
                </a:solidFill>
              </a:rPr>
              <a:t> </a:t>
            </a:r>
            <a:r>
              <a:rPr lang="fr-FR" sz="5400" dirty="0" err="1" smtClean="0">
                <a:solidFill>
                  <a:schemeClr val="bg2"/>
                </a:solidFill>
              </a:rPr>
              <a:t>frogs</a:t>
            </a:r>
            <a:r>
              <a:rPr lang="fr-FR" sz="5400" dirty="0" smtClean="0">
                <a:solidFill>
                  <a:schemeClr val="bg2"/>
                </a:solidFill>
              </a:rPr>
              <a:t> ;) </a:t>
            </a:r>
          </a:p>
          <a:p>
            <a:pPr algn="ctr"/>
            <a:r>
              <a:rPr lang="fr-FR" sz="5400" dirty="0" smtClean="0">
                <a:solidFill>
                  <a:schemeClr val="bg2"/>
                </a:solidFill>
              </a:rPr>
              <a:t>I </a:t>
            </a:r>
            <a:r>
              <a:rPr lang="fr-FR" sz="5400" dirty="0" err="1" smtClean="0">
                <a:solidFill>
                  <a:schemeClr val="bg2"/>
                </a:solidFill>
              </a:rPr>
              <a:t>don’t</a:t>
            </a:r>
            <a:r>
              <a:rPr lang="fr-FR" sz="5400" dirty="0" smtClean="0">
                <a:solidFill>
                  <a:schemeClr val="bg2"/>
                </a:solidFill>
              </a:rPr>
              <a:t> </a:t>
            </a:r>
            <a:r>
              <a:rPr lang="fr-FR" sz="5400" dirty="0" err="1" smtClean="0">
                <a:solidFill>
                  <a:schemeClr val="bg2"/>
                </a:solidFill>
              </a:rPr>
              <a:t>like</a:t>
            </a:r>
            <a:r>
              <a:rPr lang="fr-FR" sz="5400" dirty="0" smtClean="0">
                <a:solidFill>
                  <a:schemeClr val="bg2"/>
                </a:solidFill>
              </a:rPr>
              <a:t> </a:t>
            </a:r>
            <a:r>
              <a:rPr lang="fr-FR" sz="5400" dirty="0" err="1" smtClean="0">
                <a:solidFill>
                  <a:schemeClr val="bg2"/>
                </a:solidFill>
              </a:rPr>
              <a:t>snails</a:t>
            </a:r>
            <a:r>
              <a:rPr lang="fr-FR" sz="5400" dirty="0" smtClean="0">
                <a:solidFill>
                  <a:schemeClr val="bg2"/>
                </a:solidFill>
              </a:rPr>
              <a:t>, </a:t>
            </a:r>
            <a:r>
              <a:rPr lang="fr-FR" sz="5400" dirty="0" err="1" smtClean="0">
                <a:solidFill>
                  <a:schemeClr val="bg2"/>
                </a:solidFill>
              </a:rPr>
              <a:t>it</a:t>
            </a:r>
            <a:r>
              <a:rPr lang="fr-FR" sz="5400" dirty="0" smtClean="0">
                <a:solidFill>
                  <a:schemeClr val="bg2"/>
                </a:solidFill>
              </a:rPr>
              <a:t> has a </a:t>
            </a:r>
            <a:r>
              <a:rPr lang="fr-FR" sz="5400" dirty="0" err="1" smtClean="0">
                <a:solidFill>
                  <a:schemeClr val="bg2"/>
                </a:solidFill>
              </a:rPr>
              <a:t>weird</a:t>
            </a:r>
            <a:r>
              <a:rPr lang="fr-FR" sz="5400" dirty="0" smtClean="0">
                <a:solidFill>
                  <a:schemeClr val="bg2"/>
                </a:solidFill>
              </a:rPr>
              <a:t> taste !</a:t>
            </a:r>
            <a:endParaRPr lang="fr-FR" sz="5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936152"/>
            <a:ext cx="8004724" cy="1412728"/>
          </a:xfrm>
        </p:spPr>
        <p:txBody>
          <a:bodyPr/>
          <a:lstStyle/>
          <a:p>
            <a:pPr algn="ctr"/>
            <a:r>
              <a:rPr lang="fr-FR" dirty="0" smtClean="0"/>
              <a:t>Do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think</a:t>
            </a:r>
            <a:r>
              <a:rPr lang="fr-FR" dirty="0" smtClean="0"/>
              <a:t> </a:t>
            </a:r>
            <a:r>
              <a:rPr lang="fr-FR" dirty="0" err="1" smtClean="0"/>
              <a:t>any</a:t>
            </a:r>
            <a:r>
              <a:rPr lang="fr-FR" dirty="0" smtClean="0"/>
              <a:t> of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teacher</a:t>
            </a:r>
            <a:r>
              <a:rPr lang="fr-FR" dirty="0" smtClean="0"/>
              <a:t> are </a:t>
            </a:r>
            <a:r>
              <a:rPr lang="fr-FR" dirty="0" err="1" smtClean="0"/>
              <a:t>strange</a:t>
            </a:r>
            <a:r>
              <a:rPr lang="fr-FR" dirty="0" smtClean="0"/>
              <a:t> ?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476672"/>
            <a:ext cx="6120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 smtClean="0">
                <a:latin typeface="+mj-lt"/>
              </a:rPr>
              <a:t>Question </a:t>
            </a:r>
            <a:r>
              <a:rPr lang="fr-FR" sz="3200" b="1" dirty="0" smtClean="0">
                <a:latin typeface="+mj-lt"/>
              </a:rPr>
              <a:t>:</a:t>
            </a:r>
            <a:endParaRPr lang="fr-FR" sz="3200" b="1" dirty="0">
              <a:latin typeface="+mj-lt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623720" y="3595663"/>
            <a:ext cx="2520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 err="1" smtClean="0"/>
              <a:t>Answer</a:t>
            </a:r>
            <a:r>
              <a:rPr lang="fr-FR" sz="4400" b="1" dirty="0" smtClean="0"/>
              <a:t> :</a:t>
            </a:r>
            <a:endParaRPr lang="fr-FR" sz="44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251520" y="4077072"/>
            <a:ext cx="8892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solidFill>
                  <a:schemeClr val="bg2"/>
                </a:solidFill>
              </a:rPr>
              <a:t>Yeah, </a:t>
            </a:r>
            <a:r>
              <a:rPr lang="fr-FR" sz="5400" dirty="0" err="1" smtClean="0">
                <a:solidFill>
                  <a:schemeClr val="bg2"/>
                </a:solidFill>
              </a:rPr>
              <a:t>some</a:t>
            </a:r>
            <a:r>
              <a:rPr lang="fr-FR" sz="5400" dirty="0" smtClean="0">
                <a:solidFill>
                  <a:schemeClr val="bg2"/>
                </a:solidFill>
              </a:rPr>
              <a:t> of </a:t>
            </a:r>
            <a:r>
              <a:rPr lang="fr-FR" sz="5400" dirty="0" err="1" smtClean="0">
                <a:solidFill>
                  <a:schemeClr val="bg2"/>
                </a:solidFill>
              </a:rPr>
              <a:t>them</a:t>
            </a:r>
            <a:r>
              <a:rPr lang="fr-FR" sz="5400" dirty="0" smtClean="0">
                <a:solidFill>
                  <a:schemeClr val="bg2"/>
                </a:solidFill>
              </a:rPr>
              <a:t> are </a:t>
            </a:r>
            <a:r>
              <a:rPr lang="fr-FR" sz="5400" dirty="0" err="1" smtClean="0">
                <a:solidFill>
                  <a:schemeClr val="bg2"/>
                </a:solidFill>
              </a:rPr>
              <a:t>strange</a:t>
            </a:r>
            <a:r>
              <a:rPr lang="fr-FR" sz="5400" dirty="0" smtClean="0">
                <a:solidFill>
                  <a:schemeClr val="bg2"/>
                </a:solidFill>
              </a:rPr>
              <a:t> :P</a:t>
            </a:r>
            <a:endParaRPr lang="fr-FR" sz="5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115</TotalTime>
  <Words>118</Words>
  <Application>Microsoft Office PowerPoint</Application>
  <PresentationFormat>Affichage à l'écran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Opulent</vt:lpstr>
      <vt:lpstr>What do you think about us ?</vt:lpstr>
      <vt:lpstr>What do you think about your president ?</vt:lpstr>
      <vt:lpstr>Do you think French people kiss best ?</vt:lpstr>
      <vt:lpstr>How often do you eat frogs and snails ?</vt:lpstr>
      <vt:lpstr>Do you think any of your teacher are strange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NASTASIA</dc:creator>
  <cp:lastModifiedBy>NASTASIA</cp:lastModifiedBy>
  <cp:revision>12</cp:revision>
  <dcterms:created xsi:type="dcterms:W3CDTF">2011-01-13T15:59:22Z</dcterms:created>
  <dcterms:modified xsi:type="dcterms:W3CDTF">2011-01-13T17:54:43Z</dcterms:modified>
</cp:coreProperties>
</file>