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7EEC-C316-4A48-A107-486D1DB661DF}" type="datetimeFigureOut">
              <a:rPr lang="cs-CZ" smtClean="0"/>
              <a:t>7.12.2010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EBB7-F841-4B99-A09B-7984C7FE8B5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7EEC-C316-4A48-A107-486D1DB661DF}" type="datetimeFigureOut">
              <a:rPr lang="cs-CZ" smtClean="0"/>
              <a:t>7.12.2010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EBB7-F841-4B99-A09B-7984C7FE8B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7EEC-C316-4A48-A107-486D1DB661DF}" type="datetimeFigureOut">
              <a:rPr lang="cs-CZ" smtClean="0"/>
              <a:t>7.12.2010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EBB7-F841-4B99-A09B-7984C7FE8B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7EEC-C316-4A48-A107-486D1DB661DF}" type="datetimeFigureOut">
              <a:rPr lang="cs-CZ" smtClean="0"/>
              <a:t>7.12.2010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EBB7-F841-4B99-A09B-7984C7FE8B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7EEC-C316-4A48-A107-486D1DB661DF}" type="datetimeFigureOut">
              <a:rPr lang="cs-CZ" smtClean="0"/>
              <a:t>7.12.2010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EBB7-F841-4B99-A09B-7984C7FE8B5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7EEC-C316-4A48-A107-486D1DB661DF}" type="datetimeFigureOut">
              <a:rPr lang="cs-CZ" smtClean="0"/>
              <a:t>7.12.2010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EBB7-F841-4B99-A09B-7984C7FE8B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7EEC-C316-4A48-A107-486D1DB661DF}" type="datetimeFigureOut">
              <a:rPr lang="cs-CZ" smtClean="0"/>
              <a:t>7.12.2010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EBB7-F841-4B99-A09B-7984C7FE8B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7EEC-C316-4A48-A107-486D1DB661DF}" type="datetimeFigureOut">
              <a:rPr lang="cs-CZ" smtClean="0"/>
              <a:t>7.12.2010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EBB7-F841-4B99-A09B-7984C7FE8B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7EEC-C316-4A48-A107-486D1DB661DF}" type="datetimeFigureOut">
              <a:rPr lang="cs-CZ" smtClean="0"/>
              <a:t>7.12.2010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EBB7-F841-4B99-A09B-7984C7FE8B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7EEC-C316-4A48-A107-486D1DB661DF}" type="datetimeFigureOut">
              <a:rPr lang="cs-CZ" smtClean="0"/>
              <a:t>7.12.2010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EBB7-F841-4B99-A09B-7984C7FE8B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7EEC-C316-4A48-A107-486D1DB661DF}" type="datetimeFigureOut">
              <a:rPr lang="cs-CZ" smtClean="0"/>
              <a:t>7.12.2010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38EBB7-F841-4B99-A09B-7984C7FE8B5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357EEC-C316-4A48-A107-486D1DB661DF}" type="datetimeFigureOut">
              <a:rPr lang="cs-CZ" smtClean="0"/>
              <a:t>7.12.2010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38EBB7-F841-4B99-A09B-7984C7FE8B5E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552" y="1052736"/>
            <a:ext cx="7772400" cy="2592288"/>
          </a:xfrm>
        </p:spPr>
        <p:txBody>
          <a:bodyPr>
            <a:normAutofit/>
          </a:bodyPr>
          <a:lstStyle/>
          <a:p>
            <a:pPr algn="ctr"/>
            <a:r>
              <a:rPr lang="cs-CZ" sz="7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Me</a:t>
            </a:r>
            <a:r>
              <a:rPr lang="cs-CZ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7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and</a:t>
            </a:r>
            <a:r>
              <a:rPr lang="cs-CZ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pPr algn="ctr"/>
            <a:r>
              <a:rPr lang="cs-CZ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my </a:t>
            </a:r>
            <a:r>
              <a:rPr lang="cs-CZ" sz="7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little</a:t>
            </a:r>
            <a:r>
              <a:rPr lang="cs-CZ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soul</a:t>
            </a:r>
          </a:p>
          <a:p>
            <a:endParaRPr lang="cs-CZ" sz="7200" dirty="0"/>
          </a:p>
        </p:txBody>
      </p:sp>
      <p:pic>
        <p:nvPicPr>
          <p:cNvPr id="4" name="Obrázek 3" descr="beruš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4005064"/>
            <a:ext cx="3564488" cy="2677777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3240360" cy="3384376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>
                <a:solidFill>
                  <a:srgbClr val="FF0000"/>
                </a:solidFill>
                <a:latin typeface="Comic Sans MS" pitchFamily="66" charset="0"/>
              </a:rPr>
              <a:t>I´m Anna </a:t>
            </a:r>
            <a:r>
              <a:rPr lang="cs-CZ" sz="3200" dirty="0" err="1" smtClean="0">
                <a:solidFill>
                  <a:srgbClr val="FF0000"/>
                </a:solidFill>
                <a:latin typeface="Comic Sans MS" pitchFamily="66" charset="0"/>
              </a:rPr>
              <a:t>and</a:t>
            </a:r>
            <a:r>
              <a:rPr lang="cs-CZ" sz="3200" dirty="0" smtClean="0">
                <a:solidFill>
                  <a:srgbClr val="FF0000"/>
                </a:solidFill>
                <a:latin typeface="Comic Sans MS" pitchFamily="66" charset="0"/>
              </a:rPr>
              <a:t> I´m 16 </a:t>
            </a:r>
            <a:r>
              <a:rPr lang="cs-CZ" sz="3200" dirty="0" err="1" smtClean="0">
                <a:solidFill>
                  <a:srgbClr val="FF0000"/>
                </a:solidFill>
                <a:latin typeface="Comic Sans MS" pitchFamily="66" charset="0"/>
              </a:rPr>
              <a:t>years</a:t>
            </a:r>
            <a:r>
              <a:rPr lang="cs-CZ" sz="32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3200" dirty="0" err="1" smtClean="0">
                <a:solidFill>
                  <a:srgbClr val="FF0000"/>
                </a:solidFill>
                <a:latin typeface="Comic Sans MS" pitchFamily="66" charset="0"/>
              </a:rPr>
              <a:t>old</a:t>
            </a:r>
            <a:r>
              <a:rPr lang="cs-CZ" sz="3200" dirty="0" smtClean="0">
                <a:solidFill>
                  <a:srgbClr val="FF0000"/>
                </a:solidFill>
                <a:latin typeface="Comic Sans MS" pitchFamily="66" charset="0"/>
              </a:rPr>
              <a:t>. And I </a:t>
            </a:r>
            <a:r>
              <a:rPr lang="cs-CZ" sz="3200" dirty="0" err="1" smtClean="0">
                <a:solidFill>
                  <a:srgbClr val="FF0000"/>
                </a:solidFill>
                <a:latin typeface="Comic Sans MS" pitchFamily="66" charset="0"/>
              </a:rPr>
              <a:t>would</a:t>
            </a:r>
            <a:r>
              <a:rPr lang="cs-CZ" sz="32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3200" dirty="0" err="1" smtClean="0">
                <a:solidFill>
                  <a:srgbClr val="FF0000"/>
                </a:solidFill>
                <a:latin typeface="Comic Sans MS" pitchFamily="66" charset="0"/>
              </a:rPr>
              <a:t>like</a:t>
            </a:r>
            <a:r>
              <a:rPr lang="cs-CZ" sz="3200" dirty="0" smtClean="0">
                <a:solidFill>
                  <a:srgbClr val="FF0000"/>
                </a:solidFill>
                <a:latin typeface="Comic Sans MS" pitchFamily="66" charset="0"/>
              </a:rPr>
              <a:t> to </a:t>
            </a:r>
            <a:r>
              <a:rPr lang="cs-CZ" sz="3200" dirty="0" err="1" smtClean="0">
                <a:solidFill>
                  <a:srgbClr val="FF0000"/>
                </a:solidFill>
                <a:latin typeface="Comic Sans MS" pitchFamily="66" charset="0"/>
              </a:rPr>
              <a:t>write</a:t>
            </a:r>
            <a:r>
              <a:rPr lang="cs-CZ" sz="32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3200" dirty="0" err="1" smtClean="0">
                <a:solidFill>
                  <a:srgbClr val="FF0000"/>
                </a:solidFill>
                <a:latin typeface="Comic Sans MS" pitchFamily="66" charset="0"/>
              </a:rPr>
              <a:t>something</a:t>
            </a:r>
            <a:r>
              <a:rPr lang="cs-CZ" sz="32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3200" dirty="0" err="1" smtClean="0">
                <a:solidFill>
                  <a:srgbClr val="FF0000"/>
                </a:solidFill>
                <a:latin typeface="Comic Sans MS" pitchFamily="66" charset="0"/>
              </a:rPr>
              <a:t>about</a:t>
            </a:r>
            <a:r>
              <a:rPr lang="cs-CZ" sz="32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3200" dirty="0" err="1" smtClean="0">
                <a:solidFill>
                  <a:srgbClr val="FF0000"/>
                </a:solidFill>
                <a:latin typeface="Comic Sans MS" pitchFamily="66" charset="0"/>
              </a:rPr>
              <a:t>me</a:t>
            </a:r>
            <a:r>
              <a:rPr lang="cs-CZ" sz="3200" dirty="0" smtClean="0">
                <a:solidFill>
                  <a:srgbClr val="FF0000"/>
                </a:solidFill>
                <a:latin typeface="Comic Sans MS" pitchFamily="66" charset="0"/>
              </a:rPr>
              <a:t>. </a:t>
            </a:r>
            <a:r>
              <a:rPr lang="cs-CZ" sz="3200" dirty="0" err="1" smtClean="0">
                <a:solidFill>
                  <a:srgbClr val="FF0000"/>
                </a:solidFill>
                <a:latin typeface="Comic Sans MS" pitchFamily="66" charset="0"/>
              </a:rPr>
              <a:t>Can</a:t>
            </a:r>
            <a:r>
              <a:rPr lang="cs-CZ" sz="3200" dirty="0" smtClean="0">
                <a:solidFill>
                  <a:srgbClr val="FF0000"/>
                </a:solidFill>
                <a:latin typeface="Comic Sans MS" pitchFamily="66" charset="0"/>
              </a:rPr>
              <a:t> I? </a:t>
            </a:r>
            <a:r>
              <a:rPr lang="cs-CZ" sz="32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</a:t>
            </a:r>
            <a:endParaRPr lang="cs-CZ" sz="32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Obrázek 3" descr="kopretin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1844824"/>
            <a:ext cx="4487455" cy="3096344"/>
          </a:xfrm>
          <a:prstGeom prst="rect">
            <a:avLst/>
          </a:prstGeo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8143056" cy="1152128"/>
          </a:xfrm>
        </p:spPr>
        <p:txBody>
          <a:bodyPr>
            <a:normAutofit/>
          </a:bodyPr>
          <a:lstStyle/>
          <a:p>
            <a:pPr algn="ctr"/>
            <a:r>
              <a:rPr lang="cs-CZ" sz="5400" b="1" dirty="0" err="1" smtClean="0">
                <a:solidFill>
                  <a:srgbClr val="FF0000"/>
                </a:solidFill>
                <a:latin typeface="Comic Sans MS" pitchFamily="66" charset="0"/>
              </a:rPr>
              <a:t>What</a:t>
            </a:r>
            <a:r>
              <a:rPr lang="cs-CZ" sz="5400" b="1" dirty="0" smtClean="0">
                <a:solidFill>
                  <a:srgbClr val="FF0000"/>
                </a:solidFill>
                <a:latin typeface="Comic Sans MS" pitchFamily="66" charset="0"/>
              </a:rPr>
              <a:t> I </a:t>
            </a:r>
            <a:r>
              <a:rPr lang="cs-CZ" sz="5400" b="1" dirty="0" err="1" smtClean="0">
                <a:solidFill>
                  <a:srgbClr val="FF0000"/>
                </a:solidFill>
                <a:latin typeface="Comic Sans MS" pitchFamily="66" charset="0"/>
              </a:rPr>
              <a:t>like</a:t>
            </a:r>
            <a:r>
              <a:rPr lang="cs-CZ" sz="5400" b="1" dirty="0" smtClean="0">
                <a:solidFill>
                  <a:srgbClr val="FF0000"/>
                </a:solidFill>
                <a:latin typeface="Comic Sans MS" pitchFamily="66" charset="0"/>
              </a:rPr>
              <a:t>… </a:t>
            </a:r>
            <a:endParaRPr lang="cs-CZ" sz="5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Obrázek 3" descr="DSC08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916833"/>
            <a:ext cx="2561149" cy="2016223"/>
          </a:xfrm>
          <a:prstGeom prst="rect">
            <a:avLst/>
          </a:prstGeom>
        </p:spPr>
      </p:pic>
      <p:pic>
        <p:nvPicPr>
          <p:cNvPr id="5" name="Obrázek 4" descr="98af5fed5ea0d4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1934834"/>
            <a:ext cx="2568285" cy="1926214"/>
          </a:xfrm>
          <a:prstGeom prst="rect">
            <a:avLst/>
          </a:prstGeom>
        </p:spPr>
      </p:pic>
      <p:pic>
        <p:nvPicPr>
          <p:cNvPr id="6" name="Obrázek 5" descr="P816004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1916832"/>
            <a:ext cx="2574118" cy="1926088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755576" y="407707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My dancing </a:t>
            </a:r>
            <a:r>
              <a:rPr lang="cs-CZ" dirty="0" err="1" smtClean="0">
                <a:solidFill>
                  <a:srgbClr val="FF0000"/>
                </a:solidFill>
                <a:latin typeface="Comic Sans MS" pitchFamily="66" charset="0"/>
              </a:rPr>
              <a:t>group</a:t>
            </a:r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Comic Sans MS" pitchFamily="66" charset="0"/>
              </a:rPr>
              <a:t>Krúžek</a:t>
            </a:r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cs-CZ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491880" y="4005064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My </a:t>
            </a:r>
            <a:r>
              <a:rPr lang="cs-CZ" dirty="0" err="1" smtClean="0">
                <a:solidFill>
                  <a:srgbClr val="FF0000"/>
                </a:solidFill>
                <a:latin typeface="Comic Sans MS" pitchFamily="66" charset="0"/>
              </a:rPr>
              <a:t>brother</a:t>
            </a:r>
            <a:r>
              <a:rPr lang="cs-CZ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cs-CZ" dirty="0" err="1" smtClean="0">
                <a:solidFill>
                  <a:srgbClr val="FF0000"/>
                </a:solidFill>
                <a:latin typeface="Comic Sans MS" pitchFamily="66" charset="0"/>
              </a:rPr>
              <a:t>pets</a:t>
            </a:r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 (</a:t>
            </a:r>
            <a:r>
              <a:rPr lang="cs-CZ" dirty="0" err="1" smtClean="0">
                <a:solidFill>
                  <a:srgbClr val="FF0000"/>
                </a:solidFill>
                <a:latin typeface="Comic Sans MS" pitchFamily="66" charset="0"/>
              </a:rPr>
              <a:t>dogs</a:t>
            </a:r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cs-CZ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372200" y="400506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My </a:t>
            </a:r>
            <a:r>
              <a:rPr lang="cs-CZ" dirty="0" err="1" smtClean="0">
                <a:solidFill>
                  <a:srgbClr val="FF0000"/>
                </a:solidFill>
                <a:latin typeface="Comic Sans MS" pitchFamily="66" charset="0"/>
              </a:rPr>
              <a:t>another</a:t>
            </a:r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Comic Sans MS" pitchFamily="66" charset="0"/>
              </a:rPr>
              <a:t>pet</a:t>
            </a:r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 guinea-</a:t>
            </a:r>
            <a:r>
              <a:rPr lang="cs-CZ" dirty="0" err="1" smtClean="0">
                <a:solidFill>
                  <a:srgbClr val="FF0000"/>
                </a:solidFill>
                <a:latin typeface="Comic Sans MS" pitchFamily="66" charset="0"/>
              </a:rPr>
              <a:t>pig</a:t>
            </a:r>
            <a:endParaRPr lang="cs-CZ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39552" y="5229200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FF0000"/>
                </a:solidFill>
                <a:latin typeface="Comic Sans MS" pitchFamily="66" charset="0"/>
              </a:rPr>
              <a:t>And my </a:t>
            </a:r>
            <a:r>
              <a:rPr lang="cs-CZ" sz="2000" dirty="0" err="1" smtClean="0">
                <a:solidFill>
                  <a:srgbClr val="FF0000"/>
                </a:solidFill>
                <a:latin typeface="Comic Sans MS" pitchFamily="66" charset="0"/>
              </a:rPr>
              <a:t>kind</a:t>
            </a:r>
            <a:r>
              <a:rPr lang="cs-CZ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  <a:latin typeface="Comic Sans MS" pitchFamily="66" charset="0"/>
              </a:rPr>
              <a:t>parents</a:t>
            </a:r>
            <a:r>
              <a:rPr lang="cs-CZ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  <a:latin typeface="Comic Sans MS" pitchFamily="66" charset="0"/>
              </a:rPr>
              <a:t>and</a:t>
            </a:r>
            <a:r>
              <a:rPr lang="cs-CZ" sz="2000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cs-CZ" sz="2000" dirty="0" err="1" smtClean="0">
                <a:solidFill>
                  <a:srgbClr val="FF0000"/>
                </a:solidFill>
                <a:latin typeface="Comic Sans MS" pitchFamily="66" charset="0"/>
              </a:rPr>
              <a:t>boyfriend</a:t>
            </a:r>
            <a:r>
              <a:rPr lang="cs-CZ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  <a:latin typeface="Comic Sans MS" pitchFamily="66" charset="0"/>
              </a:rPr>
              <a:t>and</a:t>
            </a:r>
            <a:r>
              <a:rPr lang="cs-CZ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r>
              <a:rPr lang="cs-CZ" sz="2000" dirty="0" smtClean="0">
                <a:solidFill>
                  <a:srgbClr val="FF0000"/>
                </a:solidFill>
                <a:latin typeface="Comic Sans MS" pitchFamily="66" charset="0"/>
              </a:rPr>
              <a:t>... </a:t>
            </a:r>
            <a:r>
              <a:rPr lang="cs-CZ" sz="20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/>
            <a:r>
              <a:rPr lang="cs-CZ" sz="20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I love </a:t>
            </a:r>
            <a:r>
              <a:rPr lang="cs-CZ" sz="2000" dirty="0" err="1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them</a:t>
            </a:r>
            <a:r>
              <a:rPr lang="cs-CZ" sz="20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!!</a:t>
            </a:r>
            <a:endParaRPr lang="cs-CZ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1" name="Obrázek 10" descr="Be_My_Big_Love_by_pincel3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96336" y="5619869"/>
            <a:ext cx="1547664" cy="1238131"/>
          </a:xfrm>
          <a:prstGeom prst="rect">
            <a:avLst/>
          </a:prstGeom>
        </p:spPr>
      </p:pic>
      <p:pic>
        <p:nvPicPr>
          <p:cNvPr id="12" name="Obrázek 11" descr="Lovers_by_pincel3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5733822"/>
            <a:ext cx="1619672" cy="112417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cs-CZ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 </a:t>
            </a:r>
            <a:r>
              <a:rPr lang="cs-CZ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hope</a:t>
            </a:r>
            <a:r>
              <a:rPr lang="cs-CZ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to </a:t>
            </a:r>
            <a:r>
              <a:rPr lang="cs-CZ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meet</a:t>
            </a:r>
            <a:r>
              <a:rPr lang="cs-CZ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you</a:t>
            </a:r>
            <a:r>
              <a:rPr lang="cs-CZ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all</a:t>
            </a:r>
            <a:r>
              <a:rPr lang="cs-CZ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soon</a:t>
            </a:r>
            <a:r>
              <a:rPr lang="cs-CZ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sym typeface="Wingdings" pitchFamily="2" charset="2"/>
              </a:rPr>
              <a:t></a:t>
            </a:r>
            <a:endParaRPr lang="cs-CZ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Obrázek 3" descr="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501008"/>
            <a:ext cx="4248472" cy="1925974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Vlastní 5">
      <a:dk1>
        <a:srgbClr val="FFFF00"/>
      </a:dk1>
      <a:lt1>
        <a:srgbClr val="FF8119"/>
      </a:lt1>
      <a:dk2>
        <a:srgbClr val="FFFF00"/>
      </a:dk2>
      <a:lt2>
        <a:srgbClr val="FFB375"/>
      </a:lt2>
      <a:accent1>
        <a:srgbClr val="FFFF00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71</Words>
  <Application>Microsoft Office PowerPoint</Application>
  <PresentationFormat>Předvádění na obrazovce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Tok</vt:lpstr>
      <vt:lpstr>Snímek 1</vt:lpstr>
      <vt:lpstr>Snímek 2</vt:lpstr>
      <vt:lpstr>Snímek 3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Anička</dc:creator>
  <cp:lastModifiedBy>Anička</cp:lastModifiedBy>
  <cp:revision>9</cp:revision>
  <dcterms:created xsi:type="dcterms:W3CDTF">2010-12-07T19:20:14Z</dcterms:created>
  <dcterms:modified xsi:type="dcterms:W3CDTF">2010-12-07T20:40:27Z</dcterms:modified>
</cp:coreProperties>
</file>